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7" r:id="rId4"/>
    <p:sldId id="258" r:id="rId5"/>
    <p:sldId id="259" r:id="rId6"/>
    <p:sldId id="260" r:id="rId7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39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36-2083&amp;10099"/>
          <p:cNvSpPr/>
          <p:nvPr userDrawn="1">
            <p:custDataLst>
              <p:tags r:id="rId2"/>
            </p:custDataLst>
          </p:nvPr>
        </p:nvSpPr>
        <p:spPr>
          <a:xfrm>
            <a:off x="0" y="2377440"/>
            <a:ext cx="5193792" cy="4480560"/>
          </a:xfrm>
          <a:custGeom>
            <a:avLst/>
            <a:gdLst/>
            <a:ahLst/>
            <a:cxnLst/>
            <a:rect l="l" t="t" r="r" b="b"/>
            <a:pathLst>
              <a:path w="5193792" h="4480560">
                <a:moveTo>
                  <a:pt x="4828032" y="4480560"/>
                </a:moveTo>
                <a:lnTo>
                  <a:pt x="0" y="4480560"/>
                </a:lnTo>
                <a:lnTo>
                  <a:pt x="0" y="896112"/>
                </a:lnTo>
                <a:cubicBezTo>
                  <a:pt x="548640" y="338328"/>
                  <a:pt x="1307592" y="0"/>
                  <a:pt x="2148840" y="0"/>
                </a:cubicBezTo>
                <a:cubicBezTo>
                  <a:pt x="3831336" y="0"/>
                  <a:pt x="5193792" y="1362456"/>
                  <a:pt x="5193792" y="3044952"/>
                </a:cubicBezTo>
                <a:cubicBezTo>
                  <a:pt x="5193792" y="3566160"/>
                  <a:pt x="5065776" y="4050792"/>
                  <a:pt x="4828032" y="4480560"/>
                </a:cubicBezTo>
              </a:path>
            </a:pathLst>
          </a:custGeom>
          <a:solidFill>
            <a:schemeClr val="tx2">
              <a:alpha val="5000"/>
            </a:schemeClr>
          </a:solidFill>
        </p:spPr>
      </p:sp>
      <p:sp>
        <p:nvSpPr>
          <p:cNvPr id="8" name="Ellipse 37 (Stroke)_#color-2083&amp;10102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505456" cy="3108960"/>
          </a:xfrm>
          <a:custGeom>
            <a:avLst/>
            <a:gdLst/>
            <a:ahLst/>
            <a:cxnLst/>
            <a:rect l="l" t="t" r="r" b="b"/>
            <a:pathLst>
              <a:path w="2505456" h="3108960">
                <a:moveTo>
                  <a:pt x="0" y="2505456"/>
                </a:moveTo>
                <a:cubicBezTo>
                  <a:pt x="100584" y="2523744"/>
                  <a:pt x="201168" y="2532888"/>
                  <a:pt x="301752" y="2532888"/>
                </a:cubicBezTo>
                <a:cubicBezTo>
                  <a:pt x="1207008" y="2532888"/>
                  <a:pt x="1938528" y="1801368"/>
                  <a:pt x="1938528" y="905256"/>
                </a:cubicBezTo>
                <a:cubicBezTo>
                  <a:pt x="1938528" y="566928"/>
                  <a:pt x="1837944" y="256032"/>
                  <a:pt x="1664208" y="0"/>
                </a:cubicBezTo>
                <a:lnTo>
                  <a:pt x="2313432" y="0"/>
                </a:lnTo>
                <a:cubicBezTo>
                  <a:pt x="2441448" y="274320"/>
                  <a:pt x="2505456" y="576072"/>
                  <a:pt x="2505456" y="905256"/>
                </a:cubicBezTo>
                <a:cubicBezTo>
                  <a:pt x="2505456" y="2121408"/>
                  <a:pt x="1517904" y="3108960"/>
                  <a:pt x="301752" y="3108960"/>
                </a:cubicBezTo>
                <a:cubicBezTo>
                  <a:pt x="201168" y="3108960"/>
                  <a:pt x="100584" y="3099816"/>
                  <a:pt x="0" y="3081528"/>
                </a:cubicBezTo>
                <a:lnTo>
                  <a:pt x="0" y="2505456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9" name="Ellipse 38_#color-2082&amp;9905"/>
          <p:cNvSpPr/>
          <p:nvPr userDrawn="1">
            <p:custDataLst>
              <p:tags r:id="rId4"/>
            </p:custDataLst>
          </p:nvPr>
        </p:nvSpPr>
        <p:spPr>
          <a:xfrm>
            <a:off x="9464040" y="4379976"/>
            <a:ext cx="1609344" cy="1609344"/>
          </a:xfrm>
          <a:prstGeom prst="ellipse">
            <a:avLst/>
          </a:prstGeom>
          <a:solidFill>
            <a:schemeClr val="accent1"/>
          </a:solidFill>
        </p:spPr>
      </p:sp>
      <p:sp>
        <p:nvSpPr>
          <p:cNvPr id="11" name="Ellipse 39-2082&amp;9906"/>
          <p:cNvSpPr/>
          <p:nvPr userDrawn="1">
            <p:custDataLst>
              <p:tags r:id="rId5"/>
            </p:custDataLst>
          </p:nvPr>
        </p:nvSpPr>
        <p:spPr>
          <a:xfrm>
            <a:off x="11338560" y="3617849"/>
            <a:ext cx="530352" cy="530352"/>
          </a:xfrm>
          <a:prstGeom prst="ellipse">
            <a:avLst/>
          </a:prstGeom>
          <a:solidFill>
            <a:schemeClr val="tx2">
              <a:alpha val="43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1870709" y="1862454"/>
            <a:ext cx="9467850" cy="2628901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7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1870709" y="4790127"/>
            <a:ext cx="7492365" cy="1177603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Ellipse 36-2082&amp;9912"/>
          <p:cNvSpPr/>
          <p:nvPr userDrawn="1">
            <p:custDataLst>
              <p:tags r:id="rId5"/>
            </p:custDataLst>
          </p:nvPr>
        </p:nvSpPr>
        <p:spPr>
          <a:xfrm>
            <a:off x="6976872" y="1005840"/>
            <a:ext cx="4343400" cy="4343400"/>
          </a:xfrm>
          <a:prstGeom prst="ellipse">
            <a:avLst/>
          </a:prstGeom>
          <a:solidFill>
            <a:schemeClr val="tx2">
              <a:alpha val="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Ellipse 37 (Stroke)_#color-2083&amp;10105"/>
          <p:cNvSpPr/>
          <p:nvPr userDrawn="1">
            <p:custDataLst>
              <p:tags r:id="rId6"/>
            </p:custDataLst>
          </p:nvPr>
        </p:nvSpPr>
        <p:spPr>
          <a:xfrm>
            <a:off x="7159752" y="0"/>
            <a:ext cx="3977640" cy="2258568"/>
          </a:xfrm>
          <a:custGeom>
            <a:avLst/>
            <a:gdLst/>
            <a:ahLst/>
            <a:cxnLst/>
            <a:rect l="l" t="t" r="r" b="b"/>
            <a:pathLst>
              <a:path w="3977640" h="2258568">
                <a:moveTo>
                  <a:pt x="594360" y="0"/>
                </a:moveTo>
                <a:cubicBezTo>
                  <a:pt x="576072" y="82296"/>
                  <a:pt x="576072" y="173736"/>
                  <a:pt x="576072" y="265176"/>
                </a:cubicBezTo>
                <a:cubicBezTo>
                  <a:pt x="576072" y="1051560"/>
                  <a:pt x="1207008" y="1682496"/>
                  <a:pt x="1984248" y="1682496"/>
                </a:cubicBezTo>
                <a:cubicBezTo>
                  <a:pt x="2770632" y="1682496"/>
                  <a:pt x="3401568" y="1051560"/>
                  <a:pt x="3401568" y="265176"/>
                </a:cubicBezTo>
                <a:cubicBezTo>
                  <a:pt x="3401568" y="173736"/>
                  <a:pt x="3392424" y="82296"/>
                  <a:pt x="3374136" y="0"/>
                </a:cubicBezTo>
                <a:lnTo>
                  <a:pt x="3959352" y="0"/>
                </a:lnTo>
                <a:cubicBezTo>
                  <a:pt x="3968496" y="91440"/>
                  <a:pt x="3977640" y="173736"/>
                  <a:pt x="3977640" y="265176"/>
                </a:cubicBezTo>
                <a:cubicBezTo>
                  <a:pt x="3977640" y="1362456"/>
                  <a:pt x="3081528" y="2258568"/>
                  <a:pt x="1984248" y="2258568"/>
                </a:cubicBezTo>
                <a:cubicBezTo>
                  <a:pt x="886968" y="2258568"/>
                  <a:pt x="0" y="1362456"/>
                  <a:pt x="0" y="265176"/>
                </a:cubicBezTo>
                <a:cubicBezTo>
                  <a:pt x="0" y="173736"/>
                  <a:pt x="9144" y="91440"/>
                  <a:pt x="18288" y="0"/>
                </a:cubicBezTo>
                <a:lnTo>
                  <a:pt x="594360" y="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11" name="图形 6"/>
          <p:cNvSpPr/>
          <p:nvPr userDrawn="1">
            <p:custDataLst>
              <p:tags r:id="rId7"/>
            </p:custDataLst>
          </p:nvPr>
        </p:nvSpPr>
        <p:spPr>
          <a:xfrm>
            <a:off x="8343265" y="3605530"/>
            <a:ext cx="1610360" cy="242570"/>
          </a:xfrm>
          <a:custGeom>
            <a:avLst/>
            <a:gdLst>
              <a:gd name="connsiteX0" fmla="*/ 75233 w 1100583"/>
              <a:gd name="connsiteY0" fmla="*/ 165422 h 165421"/>
              <a:gd name="connsiteX1" fmla="*/ 119435 w 1100583"/>
              <a:gd name="connsiteY1" fmla="*/ 156047 h 165421"/>
              <a:gd name="connsiteX2" fmla="*/ 119435 w 1100583"/>
              <a:gd name="connsiteY2" fmla="*/ 137852 h 165421"/>
              <a:gd name="connsiteX3" fmla="*/ 77688 w 1100583"/>
              <a:gd name="connsiteY3" fmla="*/ 148568 h 165421"/>
              <a:gd name="connsiteX4" fmla="*/ 35607 w 1100583"/>
              <a:gd name="connsiteY4" fmla="*/ 131266 h 165421"/>
              <a:gd name="connsiteX5" fmla="*/ 19645 w 1100583"/>
              <a:gd name="connsiteY5" fmla="*/ 84609 h 165421"/>
              <a:gd name="connsiteX6" fmla="*/ 36723 w 1100583"/>
              <a:gd name="connsiteY6" fmla="*/ 35384 h 165421"/>
              <a:gd name="connsiteX7" fmla="*/ 81483 w 1100583"/>
              <a:gd name="connsiteY7" fmla="*/ 16966 h 165421"/>
              <a:gd name="connsiteX8" fmla="*/ 119435 w 1100583"/>
              <a:gd name="connsiteY8" fmla="*/ 26566 h 165421"/>
              <a:gd name="connsiteX9" fmla="*/ 119435 w 1100583"/>
              <a:gd name="connsiteY9" fmla="*/ 6586 h 165421"/>
              <a:gd name="connsiteX10" fmla="*/ 81707 w 1100583"/>
              <a:gd name="connsiteY10" fmla="*/ 0 h 165421"/>
              <a:gd name="connsiteX11" fmla="*/ 23106 w 1100583"/>
              <a:gd name="connsiteY11" fmla="*/ 23664 h 165421"/>
              <a:gd name="connsiteX12" fmla="*/ 0 w 1100583"/>
              <a:gd name="connsiteY12" fmla="*/ 85725 h 165421"/>
              <a:gd name="connsiteX13" fmla="*/ 20538 w 1100583"/>
              <a:gd name="connsiteY13" fmla="*/ 143434 h 165421"/>
              <a:gd name="connsiteX14" fmla="*/ 75233 w 1100583"/>
              <a:gd name="connsiteY14" fmla="*/ 165422 h 165421"/>
              <a:gd name="connsiteX15" fmla="*/ 210294 w 1100583"/>
              <a:gd name="connsiteY15" fmla="*/ 165422 h 165421"/>
              <a:gd name="connsiteX16" fmla="*/ 155712 w 1100583"/>
              <a:gd name="connsiteY16" fmla="*/ 142987 h 165421"/>
              <a:gd name="connsiteX17" fmla="*/ 135284 w 1100583"/>
              <a:gd name="connsiteY17" fmla="*/ 84609 h 165421"/>
              <a:gd name="connsiteX18" fmla="*/ 156158 w 1100583"/>
              <a:gd name="connsiteY18" fmla="*/ 22994 h 165421"/>
              <a:gd name="connsiteX19" fmla="*/ 212973 w 1100583"/>
              <a:gd name="connsiteY19" fmla="*/ 0 h 165421"/>
              <a:gd name="connsiteX20" fmla="*/ 266328 w 1100583"/>
              <a:gd name="connsiteY20" fmla="*/ 22324 h 165421"/>
              <a:gd name="connsiteX21" fmla="*/ 286643 w 1100583"/>
              <a:gd name="connsiteY21" fmla="*/ 80702 h 165421"/>
              <a:gd name="connsiteX22" fmla="*/ 265882 w 1100583"/>
              <a:gd name="connsiteY22" fmla="*/ 142652 h 165421"/>
              <a:gd name="connsiteX23" fmla="*/ 210294 w 1100583"/>
              <a:gd name="connsiteY23" fmla="*/ 165422 h 165421"/>
              <a:gd name="connsiteX24" fmla="*/ 211634 w 1100583"/>
              <a:gd name="connsiteY24" fmla="*/ 16966 h 165421"/>
              <a:gd name="connsiteX25" fmla="*/ 170669 w 1100583"/>
              <a:gd name="connsiteY25" fmla="*/ 35161 h 165421"/>
              <a:gd name="connsiteX26" fmla="*/ 154931 w 1100583"/>
              <a:gd name="connsiteY26" fmla="*/ 82934 h 165421"/>
              <a:gd name="connsiteX27" fmla="*/ 170222 w 1100583"/>
              <a:gd name="connsiteY27" fmla="*/ 130597 h 165421"/>
              <a:gd name="connsiteX28" fmla="*/ 210294 w 1100583"/>
              <a:gd name="connsiteY28" fmla="*/ 148568 h 165421"/>
              <a:gd name="connsiteX29" fmla="*/ 251817 w 1100583"/>
              <a:gd name="connsiteY29" fmla="*/ 131378 h 165421"/>
              <a:gd name="connsiteX30" fmla="*/ 266998 w 1100583"/>
              <a:gd name="connsiteY30" fmla="*/ 83269 h 165421"/>
              <a:gd name="connsiteX31" fmla="*/ 252264 w 1100583"/>
              <a:gd name="connsiteY31" fmla="*/ 34268 h 165421"/>
              <a:gd name="connsiteX32" fmla="*/ 211634 w 1100583"/>
              <a:gd name="connsiteY32" fmla="*/ 16966 h 165421"/>
              <a:gd name="connsiteX33" fmla="*/ 1003581 w 1100583"/>
              <a:gd name="connsiteY33" fmla="*/ 134169 h 165421"/>
              <a:gd name="connsiteX34" fmla="*/ 1003581 w 1100583"/>
              <a:gd name="connsiteY34" fmla="*/ 156269 h 165421"/>
              <a:gd name="connsiteX35" fmla="*/ 1011849 w 1100583"/>
              <a:gd name="connsiteY35" fmla="*/ 160177 h 165421"/>
              <a:gd name="connsiteX36" fmla="*/ 1022898 w 1100583"/>
              <a:gd name="connsiteY36" fmla="*/ 162966 h 165421"/>
              <a:gd name="connsiteX37" fmla="*/ 1034281 w 1100583"/>
              <a:gd name="connsiteY37" fmla="*/ 164752 h 165421"/>
              <a:gd name="connsiteX38" fmla="*/ 1043653 w 1100583"/>
              <a:gd name="connsiteY38" fmla="*/ 165422 h 165421"/>
              <a:gd name="connsiteX39" fmla="*/ 1065313 w 1100583"/>
              <a:gd name="connsiteY39" fmla="*/ 163079 h 165421"/>
              <a:gd name="connsiteX40" fmla="*/ 1083391 w 1100583"/>
              <a:gd name="connsiteY40" fmla="*/ 155711 h 165421"/>
              <a:gd name="connsiteX41" fmla="*/ 1095898 w 1100583"/>
              <a:gd name="connsiteY41" fmla="*/ 142429 h 165421"/>
              <a:gd name="connsiteX42" fmla="*/ 1100584 w 1100583"/>
              <a:gd name="connsiteY42" fmla="*/ 122337 h 165421"/>
              <a:gd name="connsiteX43" fmla="*/ 1097126 w 1100583"/>
              <a:gd name="connsiteY43" fmla="*/ 106487 h 165421"/>
              <a:gd name="connsiteX44" fmla="*/ 1087973 w 1100583"/>
              <a:gd name="connsiteY44" fmla="*/ 93873 h 165421"/>
              <a:gd name="connsiteX45" fmla="*/ 1074467 w 1100583"/>
              <a:gd name="connsiteY45" fmla="*/ 83493 h 165421"/>
              <a:gd name="connsiteX46" fmla="*/ 1058169 w 1100583"/>
              <a:gd name="connsiteY46" fmla="*/ 74563 h 165421"/>
              <a:gd name="connsiteX47" fmla="*/ 1043320 w 1100583"/>
              <a:gd name="connsiteY47" fmla="*/ 66973 h 165421"/>
              <a:gd name="connsiteX48" fmla="*/ 1032499 w 1100583"/>
              <a:gd name="connsiteY48" fmla="*/ 59829 h 165421"/>
              <a:gd name="connsiteX49" fmla="*/ 1025689 w 1100583"/>
              <a:gd name="connsiteY49" fmla="*/ 51681 h 165421"/>
              <a:gd name="connsiteX50" fmla="*/ 1023451 w 1100583"/>
              <a:gd name="connsiteY50" fmla="*/ 41077 h 165421"/>
              <a:gd name="connsiteX51" fmla="*/ 1026470 w 1100583"/>
              <a:gd name="connsiteY51" fmla="*/ 29914 h 165421"/>
              <a:gd name="connsiteX52" fmla="*/ 1034281 w 1100583"/>
              <a:gd name="connsiteY52" fmla="*/ 22436 h 165421"/>
              <a:gd name="connsiteX53" fmla="*/ 1045225 w 1100583"/>
              <a:gd name="connsiteY53" fmla="*/ 18306 h 165421"/>
              <a:gd name="connsiteX54" fmla="*/ 1057502 w 1100583"/>
              <a:gd name="connsiteY54" fmla="*/ 16966 h 165421"/>
              <a:gd name="connsiteX55" fmla="*/ 1093888 w 1100583"/>
              <a:gd name="connsiteY55" fmla="*/ 26789 h 165421"/>
              <a:gd name="connsiteX56" fmla="*/ 1093888 w 1100583"/>
              <a:gd name="connsiteY56" fmla="*/ 5693 h 165421"/>
              <a:gd name="connsiteX57" fmla="*/ 1059398 w 1100583"/>
              <a:gd name="connsiteY57" fmla="*/ 0 h 165421"/>
              <a:gd name="connsiteX58" fmla="*/ 1038967 w 1100583"/>
              <a:gd name="connsiteY58" fmla="*/ 2567 h 165421"/>
              <a:gd name="connsiteX59" fmla="*/ 1021222 w 1100583"/>
              <a:gd name="connsiteY59" fmla="*/ 10381 h 165421"/>
              <a:gd name="connsiteX60" fmla="*/ 1008611 w 1100583"/>
              <a:gd name="connsiteY60" fmla="*/ 23775 h 165421"/>
              <a:gd name="connsiteX61" fmla="*/ 1003810 w 1100583"/>
              <a:gd name="connsiteY61" fmla="*/ 42751 h 165421"/>
              <a:gd name="connsiteX62" fmla="*/ 1006820 w 1100583"/>
              <a:gd name="connsiteY62" fmla="*/ 58378 h 165421"/>
              <a:gd name="connsiteX63" fmla="*/ 1015307 w 1100583"/>
              <a:gd name="connsiteY63" fmla="*/ 70210 h 165421"/>
              <a:gd name="connsiteX64" fmla="*/ 1027918 w 1100583"/>
              <a:gd name="connsiteY64" fmla="*/ 79809 h 165421"/>
              <a:gd name="connsiteX65" fmla="*/ 1043548 w 1100583"/>
              <a:gd name="connsiteY65" fmla="*/ 88404 h 165421"/>
              <a:gd name="connsiteX66" fmla="*/ 1058284 w 1100583"/>
              <a:gd name="connsiteY66" fmla="*/ 96106 h 165421"/>
              <a:gd name="connsiteX67" fmla="*/ 1070218 w 1100583"/>
              <a:gd name="connsiteY67" fmla="*/ 103696 h 165421"/>
              <a:gd name="connsiteX68" fmla="*/ 1078038 w 1100583"/>
              <a:gd name="connsiteY68" fmla="*/ 112402 h 165421"/>
              <a:gd name="connsiteX69" fmla="*/ 1080944 w 1100583"/>
              <a:gd name="connsiteY69" fmla="*/ 123676 h 165421"/>
              <a:gd name="connsiteX70" fmla="*/ 1072342 w 1100583"/>
              <a:gd name="connsiteY70" fmla="*/ 142206 h 165421"/>
              <a:gd name="connsiteX71" fmla="*/ 1046558 w 1100583"/>
              <a:gd name="connsiteY71" fmla="*/ 148568 h 165421"/>
              <a:gd name="connsiteX72" fmla="*/ 1035624 w 1100583"/>
              <a:gd name="connsiteY72" fmla="*/ 147563 h 165421"/>
              <a:gd name="connsiteX73" fmla="*/ 1023793 w 1100583"/>
              <a:gd name="connsiteY73" fmla="*/ 144773 h 165421"/>
              <a:gd name="connsiteX74" fmla="*/ 1012630 w 1100583"/>
              <a:gd name="connsiteY74" fmla="*/ 140196 h 165421"/>
              <a:gd name="connsiteX75" fmla="*/ 1003581 w 1100583"/>
              <a:gd name="connsiteY75" fmla="*/ 134169 h 165421"/>
              <a:gd name="connsiteX76" fmla="*/ 944091 w 1100583"/>
              <a:gd name="connsiteY76" fmla="*/ 19645 h 165421"/>
              <a:gd name="connsiteX77" fmla="*/ 990304 w 1100583"/>
              <a:gd name="connsiteY77" fmla="*/ 19645 h 165421"/>
              <a:gd name="connsiteX78" fmla="*/ 990304 w 1100583"/>
              <a:gd name="connsiteY78" fmla="*/ 2679 h 165421"/>
              <a:gd name="connsiteX79" fmla="*/ 879239 w 1100583"/>
              <a:gd name="connsiteY79" fmla="*/ 2679 h 165421"/>
              <a:gd name="connsiteX80" fmla="*/ 879239 w 1100583"/>
              <a:gd name="connsiteY80" fmla="*/ 19645 h 165421"/>
              <a:gd name="connsiteX81" fmla="*/ 925339 w 1100583"/>
              <a:gd name="connsiteY81" fmla="*/ 19645 h 165421"/>
              <a:gd name="connsiteX82" fmla="*/ 925339 w 1100583"/>
              <a:gd name="connsiteY82" fmla="*/ 162744 h 165421"/>
              <a:gd name="connsiteX83" fmla="*/ 944091 w 1100583"/>
              <a:gd name="connsiteY83" fmla="*/ 162744 h 165421"/>
              <a:gd name="connsiteX84" fmla="*/ 944091 w 1100583"/>
              <a:gd name="connsiteY84" fmla="*/ 19645 h 165421"/>
              <a:gd name="connsiteX85" fmla="*/ 853678 w 1100583"/>
              <a:gd name="connsiteY85" fmla="*/ 162744 h 165421"/>
              <a:gd name="connsiteX86" fmla="*/ 830685 w 1100583"/>
              <a:gd name="connsiteY86" fmla="*/ 162744 h 165421"/>
              <a:gd name="connsiteX87" fmla="*/ 748308 w 1100583"/>
              <a:gd name="connsiteY87" fmla="*/ 35161 h 165421"/>
              <a:gd name="connsiteX88" fmla="*/ 743174 w 1100583"/>
              <a:gd name="connsiteY88" fmla="*/ 25115 h 165421"/>
              <a:gd name="connsiteX89" fmla="*/ 742503 w 1100583"/>
              <a:gd name="connsiteY89" fmla="*/ 25115 h 165421"/>
              <a:gd name="connsiteX90" fmla="*/ 743397 w 1100583"/>
              <a:gd name="connsiteY90" fmla="*/ 47104 h 165421"/>
              <a:gd name="connsiteX91" fmla="*/ 743397 w 1100583"/>
              <a:gd name="connsiteY91" fmla="*/ 162744 h 165421"/>
              <a:gd name="connsiteX92" fmla="*/ 724644 w 1100583"/>
              <a:gd name="connsiteY92" fmla="*/ 162744 h 165421"/>
              <a:gd name="connsiteX93" fmla="*/ 724644 w 1100583"/>
              <a:gd name="connsiteY93" fmla="*/ 2679 h 165421"/>
              <a:gd name="connsiteX94" fmla="*/ 748977 w 1100583"/>
              <a:gd name="connsiteY94" fmla="*/ 2679 h 165421"/>
              <a:gd name="connsiteX95" fmla="*/ 829122 w 1100583"/>
              <a:gd name="connsiteY95" fmla="*/ 128253 h 165421"/>
              <a:gd name="connsiteX96" fmla="*/ 835596 w 1100583"/>
              <a:gd name="connsiteY96" fmla="*/ 138968 h 165421"/>
              <a:gd name="connsiteX97" fmla="*/ 836042 w 1100583"/>
              <a:gd name="connsiteY97" fmla="*/ 138968 h 165421"/>
              <a:gd name="connsiteX98" fmla="*/ 834926 w 1100583"/>
              <a:gd name="connsiteY98" fmla="*/ 115416 h 165421"/>
              <a:gd name="connsiteX99" fmla="*/ 834926 w 1100583"/>
              <a:gd name="connsiteY99" fmla="*/ 2679 h 165421"/>
              <a:gd name="connsiteX100" fmla="*/ 853678 w 1100583"/>
              <a:gd name="connsiteY100" fmla="*/ 2679 h 165421"/>
              <a:gd name="connsiteX101" fmla="*/ 853678 w 1100583"/>
              <a:gd name="connsiteY101" fmla="*/ 162744 h 165421"/>
              <a:gd name="connsiteX102" fmla="*/ 609005 w 1100583"/>
              <a:gd name="connsiteY102" fmla="*/ 162744 h 165421"/>
              <a:gd name="connsiteX103" fmla="*/ 693837 w 1100583"/>
              <a:gd name="connsiteY103" fmla="*/ 162744 h 165421"/>
              <a:gd name="connsiteX104" fmla="*/ 693837 w 1100583"/>
              <a:gd name="connsiteY104" fmla="*/ 145778 h 165421"/>
              <a:gd name="connsiteX105" fmla="*/ 627757 w 1100583"/>
              <a:gd name="connsiteY105" fmla="*/ 145778 h 165421"/>
              <a:gd name="connsiteX106" fmla="*/ 627757 w 1100583"/>
              <a:gd name="connsiteY106" fmla="*/ 89743 h 165421"/>
              <a:gd name="connsiteX107" fmla="*/ 685577 w 1100583"/>
              <a:gd name="connsiteY107" fmla="*/ 89743 h 165421"/>
              <a:gd name="connsiteX108" fmla="*/ 685577 w 1100583"/>
              <a:gd name="connsiteY108" fmla="*/ 72889 h 165421"/>
              <a:gd name="connsiteX109" fmla="*/ 627757 w 1100583"/>
              <a:gd name="connsiteY109" fmla="*/ 72889 h 165421"/>
              <a:gd name="connsiteX110" fmla="*/ 627757 w 1100583"/>
              <a:gd name="connsiteY110" fmla="*/ 19645 h 165421"/>
              <a:gd name="connsiteX111" fmla="*/ 690265 w 1100583"/>
              <a:gd name="connsiteY111" fmla="*/ 19645 h 165421"/>
              <a:gd name="connsiteX112" fmla="*/ 690265 w 1100583"/>
              <a:gd name="connsiteY112" fmla="*/ 2679 h 165421"/>
              <a:gd name="connsiteX113" fmla="*/ 609005 w 1100583"/>
              <a:gd name="connsiteY113" fmla="*/ 2679 h 165421"/>
              <a:gd name="connsiteX114" fmla="*/ 609005 w 1100583"/>
              <a:gd name="connsiteY114" fmla="*/ 162744 h 165421"/>
              <a:gd name="connsiteX115" fmla="*/ 583778 w 1100583"/>
              <a:gd name="connsiteY115" fmla="*/ 19645 h 165421"/>
              <a:gd name="connsiteX116" fmla="*/ 537567 w 1100583"/>
              <a:gd name="connsiteY116" fmla="*/ 19645 h 165421"/>
              <a:gd name="connsiteX117" fmla="*/ 537567 w 1100583"/>
              <a:gd name="connsiteY117" fmla="*/ 162744 h 165421"/>
              <a:gd name="connsiteX118" fmla="*/ 518815 w 1100583"/>
              <a:gd name="connsiteY118" fmla="*/ 162744 h 165421"/>
              <a:gd name="connsiteX119" fmla="*/ 518815 w 1100583"/>
              <a:gd name="connsiteY119" fmla="*/ 19645 h 165421"/>
              <a:gd name="connsiteX120" fmla="*/ 472715 w 1100583"/>
              <a:gd name="connsiteY120" fmla="*/ 19645 h 165421"/>
              <a:gd name="connsiteX121" fmla="*/ 472715 w 1100583"/>
              <a:gd name="connsiteY121" fmla="*/ 2679 h 165421"/>
              <a:gd name="connsiteX122" fmla="*/ 583778 w 1100583"/>
              <a:gd name="connsiteY122" fmla="*/ 2679 h 165421"/>
              <a:gd name="connsiteX123" fmla="*/ 583778 w 1100583"/>
              <a:gd name="connsiteY123" fmla="*/ 19645 h 165421"/>
              <a:gd name="connsiteX124" fmla="*/ 424160 w 1100583"/>
              <a:gd name="connsiteY124" fmla="*/ 162744 h 165421"/>
              <a:gd name="connsiteX125" fmla="*/ 447154 w 1100583"/>
              <a:gd name="connsiteY125" fmla="*/ 162744 h 165421"/>
              <a:gd name="connsiteX126" fmla="*/ 447154 w 1100583"/>
              <a:gd name="connsiteY126" fmla="*/ 2679 h 165421"/>
              <a:gd name="connsiteX127" fmla="*/ 428402 w 1100583"/>
              <a:gd name="connsiteY127" fmla="*/ 2679 h 165421"/>
              <a:gd name="connsiteX128" fmla="*/ 428402 w 1100583"/>
              <a:gd name="connsiteY128" fmla="*/ 115416 h 165421"/>
              <a:gd name="connsiteX129" fmla="*/ 429518 w 1100583"/>
              <a:gd name="connsiteY129" fmla="*/ 138968 h 165421"/>
              <a:gd name="connsiteX130" fmla="*/ 429072 w 1100583"/>
              <a:gd name="connsiteY130" fmla="*/ 138968 h 165421"/>
              <a:gd name="connsiteX131" fmla="*/ 422597 w 1100583"/>
              <a:gd name="connsiteY131" fmla="*/ 128253 h 165421"/>
              <a:gd name="connsiteX132" fmla="*/ 342453 w 1100583"/>
              <a:gd name="connsiteY132" fmla="*/ 2679 h 165421"/>
              <a:gd name="connsiteX133" fmla="*/ 318120 w 1100583"/>
              <a:gd name="connsiteY133" fmla="*/ 2679 h 165421"/>
              <a:gd name="connsiteX134" fmla="*/ 318120 w 1100583"/>
              <a:gd name="connsiteY134" fmla="*/ 162744 h 165421"/>
              <a:gd name="connsiteX135" fmla="*/ 336872 w 1100583"/>
              <a:gd name="connsiteY135" fmla="*/ 162744 h 165421"/>
              <a:gd name="connsiteX136" fmla="*/ 336872 w 1100583"/>
              <a:gd name="connsiteY136" fmla="*/ 47104 h 165421"/>
              <a:gd name="connsiteX137" fmla="*/ 335980 w 1100583"/>
              <a:gd name="connsiteY137" fmla="*/ 25115 h 165421"/>
              <a:gd name="connsiteX138" fmla="*/ 336649 w 1100583"/>
              <a:gd name="connsiteY138" fmla="*/ 25115 h 165421"/>
              <a:gd name="connsiteX139" fmla="*/ 341783 w 1100583"/>
              <a:gd name="connsiteY139" fmla="*/ 35161 h 165421"/>
              <a:gd name="connsiteX140" fmla="*/ 424160 w 1100583"/>
              <a:gd name="connsiteY140" fmla="*/ 162744 h 16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100583" h="165421">
                <a:moveTo>
                  <a:pt x="75233" y="165422"/>
                </a:moveTo>
                <a:cubicBezTo>
                  <a:pt x="92869" y="165422"/>
                  <a:pt x="107603" y="162297"/>
                  <a:pt x="119435" y="156047"/>
                </a:cubicBezTo>
                <a:lnTo>
                  <a:pt x="119435" y="137852"/>
                </a:lnTo>
                <a:cubicBezTo>
                  <a:pt x="107677" y="144996"/>
                  <a:pt x="93762" y="148568"/>
                  <a:pt x="77688" y="148568"/>
                </a:cubicBezTo>
                <a:cubicBezTo>
                  <a:pt x="60350" y="148568"/>
                  <a:pt x="46323" y="142800"/>
                  <a:pt x="35607" y="131266"/>
                </a:cubicBezTo>
                <a:cubicBezTo>
                  <a:pt x="24966" y="119658"/>
                  <a:pt x="19645" y="104106"/>
                  <a:pt x="19645" y="84609"/>
                </a:cubicBezTo>
                <a:cubicBezTo>
                  <a:pt x="19645" y="64070"/>
                  <a:pt x="25338" y="47662"/>
                  <a:pt x="36723" y="35384"/>
                </a:cubicBezTo>
                <a:cubicBezTo>
                  <a:pt x="48183" y="23106"/>
                  <a:pt x="63103" y="16966"/>
                  <a:pt x="81483" y="16966"/>
                </a:cubicBezTo>
                <a:cubicBezTo>
                  <a:pt x="95324" y="16966"/>
                  <a:pt x="107975" y="20166"/>
                  <a:pt x="119435" y="26566"/>
                </a:cubicBezTo>
                <a:lnTo>
                  <a:pt x="119435" y="6586"/>
                </a:lnTo>
                <a:cubicBezTo>
                  <a:pt x="109463" y="2195"/>
                  <a:pt x="96887" y="0"/>
                  <a:pt x="81707" y="0"/>
                </a:cubicBezTo>
                <a:cubicBezTo>
                  <a:pt x="58043" y="0"/>
                  <a:pt x="38509" y="7888"/>
                  <a:pt x="23106" y="23664"/>
                </a:cubicBezTo>
                <a:cubicBezTo>
                  <a:pt x="7702" y="39439"/>
                  <a:pt x="0" y="60127"/>
                  <a:pt x="0" y="85725"/>
                </a:cubicBezTo>
                <a:cubicBezTo>
                  <a:pt x="0" y="109538"/>
                  <a:pt x="6846" y="128774"/>
                  <a:pt x="20538" y="143434"/>
                </a:cubicBezTo>
                <a:cubicBezTo>
                  <a:pt x="34231" y="158093"/>
                  <a:pt x="52462" y="165422"/>
                  <a:pt x="75233" y="165422"/>
                </a:cubicBezTo>
                <a:close/>
                <a:moveTo>
                  <a:pt x="210294" y="165422"/>
                </a:moveTo>
                <a:cubicBezTo>
                  <a:pt x="187597" y="165422"/>
                  <a:pt x="169404" y="157944"/>
                  <a:pt x="155712" y="142987"/>
                </a:cubicBezTo>
                <a:cubicBezTo>
                  <a:pt x="142094" y="128030"/>
                  <a:pt x="135284" y="108570"/>
                  <a:pt x="135284" y="84609"/>
                </a:cubicBezTo>
                <a:cubicBezTo>
                  <a:pt x="135284" y="58862"/>
                  <a:pt x="142242" y="38323"/>
                  <a:pt x="156158" y="22994"/>
                </a:cubicBezTo>
                <a:cubicBezTo>
                  <a:pt x="170073" y="7665"/>
                  <a:pt x="189012" y="0"/>
                  <a:pt x="212973" y="0"/>
                </a:cubicBezTo>
                <a:cubicBezTo>
                  <a:pt x="235074" y="0"/>
                  <a:pt x="252859" y="7441"/>
                  <a:pt x="266328" y="22324"/>
                </a:cubicBezTo>
                <a:cubicBezTo>
                  <a:pt x="279871" y="37207"/>
                  <a:pt x="286643" y="56666"/>
                  <a:pt x="286643" y="80702"/>
                </a:cubicBezTo>
                <a:cubicBezTo>
                  <a:pt x="286643" y="106821"/>
                  <a:pt x="279722" y="127472"/>
                  <a:pt x="265882" y="142652"/>
                </a:cubicBezTo>
                <a:cubicBezTo>
                  <a:pt x="252041" y="157832"/>
                  <a:pt x="233512" y="165422"/>
                  <a:pt x="210294" y="165422"/>
                </a:cubicBezTo>
                <a:close/>
                <a:moveTo>
                  <a:pt x="211634" y="16966"/>
                </a:moveTo>
                <a:cubicBezTo>
                  <a:pt x="194816" y="16966"/>
                  <a:pt x="181161" y="23031"/>
                  <a:pt x="170669" y="35161"/>
                </a:cubicBezTo>
                <a:cubicBezTo>
                  <a:pt x="160176" y="47290"/>
                  <a:pt x="154931" y="63215"/>
                  <a:pt x="154931" y="82934"/>
                </a:cubicBezTo>
                <a:cubicBezTo>
                  <a:pt x="154931" y="102654"/>
                  <a:pt x="160027" y="118542"/>
                  <a:pt x="170222" y="130597"/>
                </a:cubicBezTo>
                <a:cubicBezTo>
                  <a:pt x="180491" y="142577"/>
                  <a:pt x="193849" y="148568"/>
                  <a:pt x="210294" y="148568"/>
                </a:cubicBezTo>
                <a:cubicBezTo>
                  <a:pt x="227856" y="148568"/>
                  <a:pt x="241697" y="142838"/>
                  <a:pt x="251817" y="131378"/>
                </a:cubicBezTo>
                <a:cubicBezTo>
                  <a:pt x="261937" y="119918"/>
                  <a:pt x="266998" y="103882"/>
                  <a:pt x="266998" y="83269"/>
                </a:cubicBezTo>
                <a:cubicBezTo>
                  <a:pt x="266998" y="62136"/>
                  <a:pt x="262087" y="45802"/>
                  <a:pt x="252264" y="34268"/>
                </a:cubicBezTo>
                <a:cubicBezTo>
                  <a:pt x="242441" y="22733"/>
                  <a:pt x="228898" y="16966"/>
                  <a:pt x="211634" y="16966"/>
                </a:cubicBezTo>
                <a:close/>
                <a:moveTo>
                  <a:pt x="1003581" y="134169"/>
                </a:moveTo>
                <a:lnTo>
                  <a:pt x="1003581" y="156269"/>
                </a:lnTo>
                <a:cubicBezTo>
                  <a:pt x="1005667" y="157684"/>
                  <a:pt x="1008420" y="158986"/>
                  <a:pt x="1011849" y="160177"/>
                </a:cubicBezTo>
                <a:cubicBezTo>
                  <a:pt x="1015345" y="161293"/>
                  <a:pt x="1019031" y="162223"/>
                  <a:pt x="1022898" y="162966"/>
                </a:cubicBezTo>
                <a:cubicBezTo>
                  <a:pt x="1026765" y="163786"/>
                  <a:pt x="1030556" y="164381"/>
                  <a:pt x="1034281" y="164752"/>
                </a:cubicBezTo>
                <a:cubicBezTo>
                  <a:pt x="1038005" y="165199"/>
                  <a:pt x="1041129" y="165422"/>
                  <a:pt x="1043653" y="165422"/>
                </a:cubicBezTo>
                <a:cubicBezTo>
                  <a:pt x="1051245" y="165422"/>
                  <a:pt x="1058465" y="164641"/>
                  <a:pt x="1065313" y="163079"/>
                </a:cubicBezTo>
                <a:cubicBezTo>
                  <a:pt x="1072161" y="161590"/>
                  <a:pt x="1078181" y="159135"/>
                  <a:pt x="1083391" y="155711"/>
                </a:cubicBezTo>
                <a:cubicBezTo>
                  <a:pt x="1088678" y="152288"/>
                  <a:pt x="1092850" y="147861"/>
                  <a:pt x="1095898" y="142429"/>
                </a:cubicBezTo>
                <a:cubicBezTo>
                  <a:pt x="1099022" y="136922"/>
                  <a:pt x="1100584" y="130224"/>
                  <a:pt x="1100584" y="122337"/>
                </a:cubicBezTo>
                <a:cubicBezTo>
                  <a:pt x="1100584" y="116383"/>
                  <a:pt x="1099432" y="111100"/>
                  <a:pt x="1097126" y="106487"/>
                </a:cubicBezTo>
                <a:cubicBezTo>
                  <a:pt x="1094888" y="101873"/>
                  <a:pt x="1091840" y="97669"/>
                  <a:pt x="1087973" y="93873"/>
                </a:cubicBezTo>
                <a:cubicBezTo>
                  <a:pt x="1084106" y="90078"/>
                  <a:pt x="1079600" y="86618"/>
                  <a:pt x="1074467" y="83493"/>
                </a:cubicBezTo>
                <a:cubicBezTo>
                  <a:pt x="1069333" y="80367"/>
                  <a:pt x="1063894" y="77391"/>
                  <a:pt x="1058169" y="74563"/>
                </a:cubicBezTo>
                <a:cubicBezTo>
                  <a:pt x="1052588" y="71810"/>
                  <a:pt x="1047635" y="69280"/>
                  <a:pt x="1043320" y="66973"/>
                </a:cubicBezTo>
                <a:cubicBezTo>
                  <a:pt x="1039081" y="64666"/>
                  <a:pt x="1035471" y="62285"/>
                  <a:pt x="1032499" y="59829"/>
                </a:cubicBezTo>
                <a:cubicBezTo>
                  <a:pt x="1029518" y="57373"/>
                  <a:pt x="1027251" y="54657"/>
                  <a:pt x="1025689" y="51681"/>
                </a:cubicBezTo>
                <a:cubicBezTo>
                  <a:pt x="1024194" y="48704"/>
                  <a:pt x="1023451" y="45169"/>
                  <a:pt x="1023451" y="41077"/>
                </a:cubicBezTo>
                <a:cubicBezTo>
                  <a:pt x="1023451" y="36686"/>
                  <a:pt x="1024460" y="32965"/>
                  <a:pt x="1026470" y="29914"/>
                </a:cubicBezTo>
                <a:cubicBezTo>
                  <a:pt x="1028480" y="26864"/>
                  <a:pt x="1031080" y="24371"/>
                  <a:pt x="1034281" y="22436"/>
                </a:cubicBezTo>
                <a:cubicBezTo>
                  <a:pt x="1037481" y="20501"/>
                  <a:pt x="1041129" y="19124"/>
                  <a:pt x="1045225" y="18306"/>
                </a:cubicBezTo>
                <a:cubicBezTo>
                  <a:pt x="1049311" y="17413"/>
                  <a:pt x="1053407" y="16966"/>
                  <a:pt x="1057502" y="16966"/>
                </a:cubicBezTo>
                <a:cubicBezTo>
                  <a:pt x="1072304" y="16966"/>
                  <a:pt x="1084439" y="20241"/>
                  <a:pt x="1093888" y="26789"/>
                </a:cubicBezTo>
                <a:lnTo>
                  <a:pt x="1093888" y="5693"/>
                </a:lnTo>
                <a:cubicBezTo>
                  <a:pt x="1086668" y="1898"/>
                  <a:pt x="1075171" y="0"/>
                  <a:pt x="1059398" y="0"/>
                </a:cubicBezTo>
                <a:cubicBezTo>
                  <a:pt x="1052473" y="0"/>
                  <a:pt x="1045663" y="856"/>
                  <a:pt x="1038967" y="2567"/>
                </a:cubicBezTo>
                <a:cubicBezTo>
                  <a:pt x="1032347" y="4279"/>
                  <a:pt x="1026432" y="6883"/>
                  <a:pt x="1021222" y="10381"/>
                </a:cubicBezTo>
                <a:cubicBezTo>
                  <a:pt x="1016012" y="13878"/>
                  <a:pt x="1011811" y="18343"/>
                  <a:pt x="1008611" y="23775"/>
                </a:cubicBezTo>
                <a:cubicBezTo>
                  <a:pt x="1005410" y="29133"/>
                  <a:pt x="1003810" y="35458"/>
                  <a:pt x="1003810" y="42751"/>
                </a:cubicBezTo>
                <a:cubicBezTo>
                  <a:pt x="1003810" y="48704"/>
                  <a:pt x="1004810" y="53913"/>
                  <a:pt x="1006820" y="58378"/>
                </a:cubicBezTo>
                <a:cubicBezTo>
                  <a:pt x="1008906" y="62768"/>
                  <a:pt x="1011735" y="66712"/>
                  <a:pt x="1015307" y="70210"/>
                </a:cubicBezTo>
                <a:cubicBezTo>
                  <a:pt x="1018879" y="73707"/>
                  <a:pt x="1023079" y="76907"/>
                  <a:pt x="1027918" y="79809"/>
                </a:cubicBezTo>
                <a:cubicBezTo>
                  <a:pt x="1032756" y="82711"/>
                  <a:pt x="1037967" y="85576"/>
                  <a:pt x="1043548" y="88404"/>
                </a:cubicBezTo>
                <a:cubicBezTo>
                  <a:pt x="1048825" y="91083"/>
                  <a:pt x="1053740" y="93650"/>
                  <a:pt x="1058284" y="96106"/>
                </a:cubicBezTo>
                <a:cubicBezTo>
                  <a:pt x="1062894" y="98487"/>
                  <a:pt x="1066875" y="101017"/>
                  <a:pt x="1070218" y="103696"/>
                </a:cubicBezTo>
                <a:cubicBezTo>
                  <a:pt x="1073571" y="106300"/>
                  <a:pt x="1076181" y="109203"/>
                  <a:pt x="1078038" y="112402"/>
                </a:cubicBezTo>
                <a:cubicBezTo>
                  <a:pt x="1079972" y="115602"/>
                  <a:pt x="1080944" y="119360"/>
                  <a:pt x="1080944" y="123676"/>
                </a:cubicBezTo>
                <a:cubicBezTo>
                  <a:pt x="1080944" y="131713"/>
                  <a:pt x="1078076" y="137889"/>
                  <a:pt x="1072342" y="142206"/>
                </a:cubicBezTo>
                <a:cubicBezTo>
                  <a:pt x="1066685" y="146447"/>
                  <a:pt x="1058093" y="148568"/>
                  <a:pt x="1046558" y="148568"/>
                </a:cubicBezTo>
                <a:cubicBezTo>
                  <a:pt x="1043215" y="148568"/>
                  <a:pt x="1039567" y="148233"/>
                  <a:pt x="1035624" y="147563"/>
                </a:cubicBezTo>
                <a:cubicBezTo>
                  <a:pt x="1031680" y="146893"/>
                  <a:pt x="1027737" y="145963"/>
                  <a:pt x="1023793" y="144773"/>
                </a:cubicBezTo>
                <a:cubicBezTo>
                  <a:pt x="1019917" y="143508"/>
                  <a:pt x="1016202" y="141982"/>
                  <a:pt x="1012630" y="140196"/>
                </a:cubicBezTo>
                <a:cubicBezTo>
                  <a:pt x="1009125" y="138410"/>
                  <a:pt x="1006115" y="136401"/>
                  <a:pt x="1003581" y="134169"/>
                </a:cubicBezTo>
                <a:close/>
                <a:moveTo>
                  <a:pt x="944091" y="19645"/>
                </a:moveTo>
                <a:lnTo>
                  <a:pt x="990304" y="19645"/>
                </a:lnTo>
                <a:lnTo>
                  <a:pt x="990304" y="2679"/>
                </a:lnTo>
                <a:lnTo>
                  <a:pt x="879239" y="2679"/>
                </a:lnTo>
                <a:lnTo>
                  <a:pt x="879239" y="19645"/>
                </a:lnTo>
                <a:lnTo>
                  <a:pt x="925339" y="19645"/>
                </a:lnTo>
                <a:lnTo>
                  <a:pt x="925339" y="162744"/>
                </a:lnTo>
                <a:lnTo>
                  <a:pt x="944091" y="162744"/>
                </a:lnTo>
                <a:lnTo>
                  <a:pt x="944091" y="19645"/>
                </a:lnTo>
                <a:close/>
                <a:moveTo>
                  <a:pt x="853678" y="162744"/>
                </a:moveTo>
                <a:lnTo>
                  <a:pt x="830685" y="162744"/>
                </a:lnTo>
                <a:lnTo>
                  <a:pt x="748308" y="35161"/>
                </a:lnTo>
                <a:cubicBezTo>
                  <a:pt x="746224" y="31961"/>
                  <a:pt x="744513" y="28612"/>
                  <a:pt x="743174" y="25115"/>
                </a:cubicBezTo>
                <a:lnTo>
                  <a:pt x="742503" y="25115"/>
                </a:lnTo>
                <a:cubicBezTo>
                  <a:pt x="743099" y="28538"/>
                  <a:pt x="743397" y="35868"/>
                  <a:pt x="743397" y="47104"/>
                </a:cubicBezTo>
                <a:lnTo>
                  <a:pt x="743397" y="162744"/>
                </a:lnTo>
                <a:lnTo>
                  <a:pt x="724644" y="162744"/>
                </a:lnTo>
                <a:lnTo>
                  <a:pt x="724644" y="2679"/>
                </a:lnTo>
                <a:lnTo>
                  <a:pt x="748977" y="2679"/>
                </a:lnTo>
                <a:lnTo>
                  <a:pt x="829122" y="128253"/>
                </a:lnTo>
                <a:cubicBezTo>
                  <a:pt x="832471" y="133462"/>
                  <a:pt x="834628" y="137034"/>
                  <a:pt x="835596" y="138968"/>
                </a:cubicBezTo>
                <a:lnTo>
                  <a:pt x="836042" y="138968"/>
                </a:lnTo>
                <a:cubicBezTo>
                  <a:pt x="835298" y="134354"/>
                  <a:pt x="834926" y="126504"/>
                  <a:pt x="834926" y="115416"/>
                </a:cubicBezTo>
                <a:lnTo>
                  <a:pt x="834926" y="2679"/>
                </a:lnTo>
                <a:lnTo>
                  <a:pt x="853678" y="2679"/>
                </a:lnTo>
                <a:lnTo>
                  <a:pt x="853678" y="162744"/>
                </a:lnTo>
                <a:close/>
                <a:moveTo>
                  <a:pt x="609005" y="162744"/>
                </a:moveTo>
                <a:lnTo>
                  <a:pt x="693837" y="162744"/>
                </a:lnTo>
                <a:lnTo>
                  <a:pt x="693837" y="145778"/>
                </a:lnTo>
                <a:lnTo>
                  <a:pt x="627757" y="145778"/>
                </a:lnTo>
                <a:lnTo>
                  <a:pt x="627757" y="89743"/>
                </a:lnTo>
                <a:lnTo>
                  <a:pt x="685577" y="89743"/>
                </a:lnTo>
                <a:lnTo>
                  <a:pt x="685577" y="72889"/>
                </a:lnTo>
                <a:lnTo>
                  <a:pt x="627757" y="72889"/>
                </a:lnTo>
                <a:lnTo>
                  <a:pt x="627757" y="19645"/>
                </a:lnTo>
                <a:lnTo>
                  <a:pt x="690265" y="19645"/>
                </a:lnTo>
                <a:lnTo>
                  <a:pt x="690265" y="2679"/>
                </a:lnTo>
                <a:lnTo>
                  <a:pt x="609005" y="2679"/>
                </a:lnTo>
                <a:lnTo>
                  <a:pt x="609005" y="162744"/>
                </a:lnTo>
                <a:close/>
                <a:moveTo>
                  <a:pt x="583778" y="19645"/>
                </a:moveTo>
                <a:lnTo>
                  <a:pt x="537567" y="19645"/>
                </a:lnTo>
                <a:lnTo>
                  <a:pt x="537567" y="162744"/>
                </a:lnTo>
                <a:lnTo>
                  <a:pt x="518815" y="162744"/>
                </a:lnTo>
                <a:lnTo>
                  <a:pt x="518815" y="19645"/>
                </a:lnTo>
                <a:lnTo>
                  <a:pt x="472715" y="19645"/>
                </a:lnTo>
                <a:lnTo>
                  <a:pt x="472715" y="2679"/>
                </a:lnTo>
                <a:lnTo>
                  <a:pt x="583778" y="2679"/>
                </a:lnTo>
                <a:lnTo>
                  <a:pt x="583778" y="19645"/>
                </a:lnTo>
                <a:close/>
                <a:moveTo>
                  <a:pt x="424160" y="162744"/>
                </a:moveTo>
                <a:lnTo>
                  <a:pt x="447154" y="162744"/>
                </a:lnTo>
                <a:lnTo>
                  <a:pt x="447154" y="2679"/>
                </a:lnTo>
                <a:lnTo>
                  <a:pt x="428402" y="2679"/>
                </a:lnTo>
                <a:lnTo>
                  <a:pt x="428402" y="115416"/>
                </a:lnTo>
                <a:cubicBezTo>
                  <a:pt x="428402" y="126504"/>
                  <a:pt x="428774" y="134354"/>
                  <a:pt x="429518" y="138968"/>
                </a:cubicBezTo>
                <a:lnTo>
                  <a:pt x="429072" y="138968"/>
                </a:lnTo>
                <a:cubicBezTo>
                  <a:pt x="428104" y="137034"/>
                  <a:pt x="425946" y="133462"/>
                  <a:pt x="422597" y="128253"/>
                </a:cubicBezTo>
                <a:lnTo>
                  <a:pt x="342453" y="2679"/>
                </a:lnTo>
                <a:lnTo>
                  <a:pt x="318120" y="2679"/>
                </a:lnTo>
                <a:lnTo>
                  <a:pt x="318120" y="162744"/>
                </a:lnTo>
                <a:lnTo>
                  <a:pt x="336872" y="162744"/>
                </a:lnTo>
                <a:lnTo>
                  <a:pt x="336872" y="47104"/>
                </a:lnTo>
                <a:cubicBezTo>
                  <a:pt x="336872" y="35868"/>
                  <a:pt x="336575" y="28538"/>
                  <a:pt x="335980" y="25115"/>
                </a:cubicBezTo>
                <a:lnTo>
                  <a:pt x="336649" y="25115"/>
                </a:lnTo>
                <a:cubicBezTo>
                  <a:pt x="337989" y="28612"/>
                  <a:pt x="339700" y="31961"/>
                  <a:pt x="341783" y="35161"/>
                </a:cubicBezTo>
                <a:lnTo>
                  <a:pt x="424160" y="162744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7708572" y="2343200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4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36_#color-2083&amp;10108"/>
          <p:cNvSpPr/>
          <p:nvPr userDrawn="1">
            <p:custDataLst>
              <p:tags r:id="rId2"/>
            </p:custDataLst>
          </p:nvPr>
        </p:nvSpPr>
        <p:spPr>
          <a:xfrm>
            <a:off x="0" y="566928"/>
            <a:ext cx="5422392" cy="6291072"/>
          </a:xfrm>
          <a:custGeom>
            <a:avLst/>
            <a:gdLst/>
            <a:ahLst/>
            <a:cxnLst/>
            <a:rect l="l" t="t" r="r" b="b"/>
            <a:pathLst>
              <a:path w="5422392" h="6291072">
                <a:moveTo>
                  <a:pt x="4425696" y="6291072"/>
                </a:moveTo>
                <a:lnTo>
                  <a:pt x="0" y="6291072"/>
                </a:lnTo>
                <a:lnTo>
                  <a:pt x="0" y="393192"/>
                </a:lnTo>
                <a:cubicBezTo>
                  <a:pt x="502920" y="137160"/>
                  <a:pt x="1069848" y="0"/>
                  <a:pt x="1673352" y="0"/>
                </a:cubicBezTo>
                <a:cubicBezTo>
                  <a:pt x="3739896" y="0"/>
                  <a:pt x="5422392" y="1673352"/>
                  <a:pt x="5422392" y="3749040"/>
                </a:cubicBezTo>
                <a:cubicBezTo>
                  <a:pt x="5422392" y="4727448"/>
                  <a:pt x="5047488" y="5614416"/>
                  <a:pt x="4425696" y="6291072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9" name="Ellipse 38_#color_#strokes-2083&amp;10111"/>
          <p:cNvSpPr/>
          <p:nvPr userDrawn="1">
            <p:custDataLst>
              <p:tags r:id="rId3"/>
            </p:custDataLst>
          </p:nvPr>
        </p:nvSpPr>
        <p:spPr>
          <a:xfrm>
            <a:off x="11314176" y="1463040"/>
            <a:ext cx="877824" cy="1399032"/>
          </a:xfrm>
          <a:custGeom>
            <a:avLst/>
            <a:gdLst/>
            <a:ahLst/>
            <a:cxnLst/>
            <a:rect l="l" t="t" r="r" b="b"/>
            <a:pathLst>
              <a:path w="877824" h="1399032">
                <a:moveTo>
                  <a:pt x="877824" y="18288"/>
                </a:moveTo>
                <a:lnTo>
                  <a:pt x="877824" y="1371600"/>
                </a:lnTo>
                <a:cubicBezTo>
                  <a:pt x="822960" y="1389888"/>
                  <a:pt x="758952" y="1399032"/>
                  <a:pt x="694944" y="1399032"/>
                </a:cubicBezTo>
                <a:cubicBezTo>
                  <a:pt x="310896" y="1399032"/>
                  <a:pt x="0" y="1088136"/>
                  <a:pt x="0" y="694944"/>
                </a:cubicBezTo>
                <a:cubicBezTo>
                  <a:pt x="0" y="310896"/>
                  <a:pt x="310896" y="0"/>
                  <a:pt x="694944" y="0"/>
                </a:cubicBezTo>
                <a:cubicBezTo>
                  <a:pt x="758952" y="0"/>
                  <a:pt x="822960" y="9144"/>
                  <a:pt x="877824" y="18288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0" name="Ellipse 39_#color_#strokes-2082&amp;9935"/>
          <p:cNvSpPr/>
          <p:nvPr userDrawn="1">
            <p:custDataLst>
              <p:tags r:id="rId4"/>
            </p:custDataLst>
          </p:nvPr>
        </p:nvSpPr>
        <p:spPr>
          <a:xfrm>
            <a:off x="10131552" y="301752"/>
            <a:ext cx="530352" cy="530352"/>
          </a:xfrm>
          <a:prstGeom prst="ellipse">
            <a:avLst/>
          </a:prstGeom>
          <a:solidFill>
            <a:schemeClr val="tx2">
              <a:alpha val="43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104418" y="1621409"/>
            <a:ext cx="5230368" cy="2789863"/>
          </a:xfrm>
        </p:spPr>
        <p:txBody>
          <a:bodyPr wrap="square" anchor="ctr" anchorCtr="0">
            <a:normAutofit/>
          </a:bodyPr>
          <a:lstStyle>
            <a:lvl1pPr algn="l">
              <a:defRPr sz="48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1130518" y="665438"/>
            <a:ext cx="4402908" cy="4700971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15300" b="1">
                <a:solidFill>
                  <a:srgbClr val="FFFFFF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r>
              <a:rPr lang="en-US" altLang="zh-CN" dirty="0"/>
              <a:t> 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20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800" y="136440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800" y="2061275"/>
            <a:ext cx="5157787" cy="4128388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612" y="1364400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612" y="2061275"/>
            <a:ext cx="5183188" cy="4128388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96000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36-2083&amp;10120"/>
          <p:cNvSpPr/>
          <p:nvPr userDrawn="1">
            <p:custDataLst>
              <p:tags r:id="rId2"/>
            </p:custDataLst>
          </p:nvPr>
        </p:nvSpPr>
        <p:spPr>
          <a:xfrm>
            <a:off x="0" y="2679192"/>
            <a:ext cx="5056632" cy="4178808"/>
          </a:xfrm>
          <a:custGeom>
            <a:avLst/>
            <a:gdLst/>
            <a:ahLst/>
            <a:cxnLst/>
            <a:rect l="l" t="t" r="r" b="b"/>
            <a:pathLst>
              <a:path w="5056632" h="4178808">
                <a:moveTo>
                  <a:pt x="4837176" y="4178808"/>
                </a:moveTo>
                <a:lnTo>
                  <a:pt x="0" y="4178808"/>
                </a:lnTo>
                <a:lnTo>
                  <a:pt x="0" y="758952"/>
                </a:lnTo>
                <a:cubicBezTo>
                  <a:pt x="539496" y="283464"/>
                  <a:pt x="1243584" y="0"/>
                  <a:pt x="2011680" y="0"/>
                </a:cubicBezTo>
                <a:cubicBezTo>
                  <a:pt x="3694176" y="0"/>
                  <a:pt x="5056632" y="1362456"/>
                  <a:pt x="5056632" y="3044952"/>
                </a:cubicBezTo>
                <a:cubicBezTo>
                  <a:pt x="5056632" y="3447288"/>
                  <a:pt x="4974336" y="3831336"/>
                  <a:pt x="4837176" y="4178808"/>
                </a:cubicBezTo>
              </a:path>
            </a:pathLst>
          </a:custGeom>
          <a:solidFill>
            <a:schemeClr val="tx2">
              <a:alpha val="5000"/>
            </a:schemeClr>
          </a:solidFill>
        </p:spPr>
      </p:sp>
      <p:sp>
        <p:nvSpPr>
          <p:cNvPr id="8" name="Ellipse 38_#color_#strokes-2082&amp;9949"/>
          <p:cNvSpPr/>
          <p:nvPr userDrawn="1">
            <p:custDataLst>
              <p:tags r:id="rId3"/>
            </p:custDataLst>
          </p:nvPr>
        </p:nvSpPr>
        <p:spPr>
          <a:xfrm>
            <a:off x="9537192" y="1152144"/>
            <a:ext cx="1298448" cy="1298448"/>
          </a:xfrm>
          <a:prstGeom prst="ellipse">
            <a:avLst/>
          </a:prstGeom>
          <a:solidFill>
            <a:schemeClr val="tx2">
              <a:alpha val="43000"/>
            </a:schemeClr>
          </a:solidFill>
        </p:spPr>
      </p:sp>
      <p:sp>
        <p:nvSpPr>
          <p:cNvPr id="9" name="Ellipse 37 (Stroke)_#color-2083&amp;10123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368296" cy="3410712"/>
          </a:xfrm>
          <a:custGeom>
            <a:avLst/>
            <a:gdLst/>
            <a:ahLst/>
            <a:cxnLst/>
            <a:rect l="l" t="t" r="r" b="b"/>
            <a:pathLst>
              <a:path w="2368296" h="3410712">
                <a:moveTo>
                  <a:pt x="0" y="2834640"/>
                </a:moveTo>
                <a:cubicBezTo>
                  <a:pt x="54864" y="2834640"/>
                  <a:pt x="109728" y="2834640"/>
                  <a:pt x="164592" y="2834640"/>
                </a:cubicBezTo>
                <a:cubicBezTo>
                  <a:pt x="1069848" y="2834640"/>
                  <a:pt x="1801368" y="2112264"/>
                  <a:pt x="1801368" y="1207008"/>
                </a:cubicBezTo>
                <a:cubicBezTo>
                  <a:pt x="1801368" y="731520"/>
                  <a:pt x="1591056" y="301752"/>
                  <a:pt x="1261872" y="0"/>
                </a:cubicBezTo>
                <a:lnTo>
                  <a:pt x="2011680" y="0"/>
                </a:lnTo>
                <a:cubicBezTo>
                  <a:pt x="2240280" y="347472"/>
                  <a:pt x="2368296" y="758952"/>
                  <a:pt x="2368296" y="1207008"/>
                </a:cubicBezTo>
                <a:cubicBezTo>
                  <a:pt x="2368296" y="2423160"/>
                  <a:pt x="1380744" y="3410712"/>
                  <a:pt x="164592" y="3410712"/>
                </a:cubicBezTo>
                <a:cubicBezTo>
                  <a:pt x="109728" y="3410712"/>
                  <a:pt x="54864" y="3410712"/>
                  <a:pt x="0" y="3401568"/>
                </a:cubicBezTo>
                <a:lnTo>
                  <a:pt x="0" y="283464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11" name="Ellipse 40_#color_#strokes-2082&amp;9950"/>
          <p:cNvSpPr/>
          <p:nvPr userDrawn="1">
            <p:custDataLst>
              <p:tags r:id="rId5"/>
            </p:custDataLst>
          </p:nvPr>
        </p:nvSpPr>
        <p:spPr>
          <a:xfrm>
            <a:off x="10899648" y="3429000"/>
            <a:ext cx="530352" cy="530352"/>
          </a:xfrm>
          <a:prstGeom prst="ellipse">
            <a:avLst/>
          </a:prstGeom>
          <a:solidFill>
            <a:schemeClr val="accent1"/>
          </a:solidFill>
        </p:spPr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841500" y="555752"/>
            <a:ext cx="10096500" cy="3249648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9000"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1841500" y="4217290"/>
            <a:ext cx="10096500" cy="1931921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8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37 (Stroke)_#color-2083&amp;10114"/>
          <p:cNvSpPr/>
          <p:nvPr userDrawn="1">
            <p:custDataLst>
              <p:tags r:id="rId12"/>
            </p:custDataLst>
          </p:nvPr>
        </p:nvSpPr>
        <p:spPr>
          <a:xfrm>
            <a:off x="10497312" y="0"/>
            <a:ext cx="1691640" cy="1591056"/>
          </a:xfrm>
          <a:custGeom>
            <a:avLst/>
            <a:gdLst/>
            <a:ahLst/>
            <a:cxnLst/>
            <a:rect l="l" t="t" r="r" b="b"/>
            <a:pathLst>
              <a:path w="1691640" h="1591056">
                <a:moveTo>
                  <a:pt x="402336" y="0"/>
                </a:moveTo>
                <a:cubicBezTo>
                  <a:pt x="374904" y="82296"/>
                  <a:pt x="365760" y="164592"/>
                  <a:pt x="365760" y="246888"/>
                </a:cubicBezTo>
                <a:cubicBezTo>
                  <a:pt x="365760" y="786384"/>
                  <a:pt x="804672" y="1225296"/>
                  <a:pt x="1344168" y="1225296"/>
                </a:cubicBezTo>
                <a:cubicBezTo>
                  <a:pt x="1472184" y="1225296"/>
                  <a:pt x="1591056" y="1207008"/>
                  <a:pt x="1691640" y="1161288"/>
                </a:cubicBezTo>
                <a:lnTo>
                  <a:pt x="1691640" y="1545336"/>
                </a:lnTo>
                <a:cubicBezTo>
                  <a:pt x="1581912" y="1581912"/>
                  <a:pt x="1463040" y="1591056"/>
                  <a:pt x="1344168" y="1591056"/>
                </a:cubicBezTo>
                <a:cubicBezTo>
                  <a:pt x="603504" y="1591056"/>
                  <a:pt x="0" y="987552"/>
                  <a:pt x="0" y="246888"/>
                </a:cubicBezTo>
                <a:cubicBezTo>
                  <a:pt x="0" y="164592"/>
                  <a:pt x="9144" y="82296"/>
                  <a:pt x="18288" y="0"/>
                </a:cubicBezTo>
                <a:lnTo>
                  <a:pt x="402336" y="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13" name="Ellipse 36-2083&amp;10117"/>
          <p:cNvSpPr/>
          <p:nvPr userDrawn="1">
            <p:custDataLst>
              <p:tags r:id="rId13"/>
            </p:custDataLst>
          </p:nvPr>
        </p:nvSpPr>
        <p:spPr>
          <a:xfrm>
            <a:off x="905256" y="5687568"/>
            <a:ext cx="2715768" cy="1170432"/>
          </a:xfrm>
          <a:custGeom>
            <a:avLst/>
            <a:gdLst/>
            <a:ahLst/>
            <a:cxnLst/>
            <a:rect l="l" t="t" r="r" b="b"/>
            <a:pathLst>
              <a:path w="2715768" h="1170432">
                <a:moveTo>
                  <a:pt x="2715768" y="1170432"/>
                </a:moveTo>
                <a:lnTo>
                  <a:pt x="0" y="1170432"/>
                </a:lnTo>
                <a:cubicBezTo>
                  <a:pt x="100584" y="502920"/>
                  <a:pt x="667512" y="0"/>
                  <a:pt x="1353312" y="0"/>
                </a:cubicBezTo>
                <a:cubicBezTo>
                  <a:pt x="2048256" y="0"/>
                  <a:pt x="2615184" y="502920"/>
                  <a:pt x="2715768" y="1170432"/>
                </a:cubicBezTo>
              </a:path>
            </a:pathLst>
          </a:custGeom>
          <a:solidFill>
            <a:schemeClr val="tx2">
              <a:alpha val="5000"/>
            </a:schemeClr>
          </a:solidFill>
        </p:spPr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8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image" Target="../media/image9.jpeg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32.xml"/><Relationship Id="rId22" Type="http://schemas.openxmlformats.org/officeDocument/2006/relationships/tags" Target="../tags/tag231.xml"/><Relationship Id="rId21" Type="http://schemas.openxmlformats.org/officeDocument/2006/relationships/tags" Target="../tags/tag230.xml"/><Relationship Id="rId20" Type="http://schemas.openxmlformats.org/officeDocument/2006/relationships/tags" Target="../tags/tag229.xml"/><Relationship Id="rId2" Type="http://schemas.openxmlformats.org/officeDocument/2006/relationships/tags" Target="../tags/tag214.xml"/><Relationship Id="rId19" Type="http://schemas.openxmlformats.org/officeDocument/2006/relationships/tags" Target="../tags/tag228.xml"/><Relationship Id="rId18" Type="http://schemas.openxmlformats.org/officeDocument/2006/relationships/tags" Target="../tags/tag227.xml"/><Relationship Id="rId17" Type="http://schemas.openxmlformats.org/officeDocument/2006/relationships/tags" Target="../tags/tag226.xml"/><Relationship Id="rId16" Type="http://schemas.openxmlformats.org/officeDocument/2006/relationships/tags" Target="../tags/tag225.xml"/><Relationship Id="rId15" Type="http://schemas.openxmlformats.org/officeDocument/2006/relationships/tags" Target="../tags/tag224.xml"/><Relationship Id="rId14" Type="http://schemas.openxmlformats.org/officeDocument/2006/relationships/image" Target="../media/image11.jpeg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image" Target="../media/image10.jpeg"/><Relationship Id="rId1" Type="http://schemas.openxmlformats.org/officeDocument/2006/relationships/tags" Target="../tags/tag21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image" Target="../media/image12.jpeg"/><Relationship Id="rId2" Type="http://schemas.openxmlformats.org/officeDocument/2006/relationships/tags" Target="../tags/tag234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tags" Target="../tags/tag23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image" Target="../media/image13.jpe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tags" Target="../tags/tag24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image" Target="../media/image16.jpeg"/><Relationship Id="rId6" Type="http://schemas.openxmlformats.org/officeDocument/2006/relationships/tags" Target="../tags/tag263.xml"/><Relationship Id="rId5" Type="http://schemas.openxmlformats.org/officeDocument/2006/relationships/image" Target="../media/image15.jpeg"/><Relationship Id="rId4" Type="http://schemas.openxmlformats.org/officeDocument/2006/relationships/tags" Target="../tags/tag262.xml"/><Relationship Id="rId3" Type="http://schemas.openxmlformats.org/officeDocument/2006/relationships/image" Target="../media/image14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76.xml"/><Relationship Id="rId2" Type="http://schemas.openxmlformats.org/officeDocument/2006/relationships/tags" Target="../tags/tag261.xml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6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image" Target="../media/image17.jpeg"/><Relationship Id="rId2" Type="http://schemas.openxmlformats.org/officeDocument/2006/relationships/tags" Target="../tags/tag278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88.xml"/><Relationship Id="rId12" Type="http://schemas.openxmlformats.org/officeDocument/2006/relationships/tags" Target="../tags/tag287.xml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tags" Target="../tags/tag27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02.xml"/><Relationship Id="rId13" Type="http://schemas.openxmlformats.org/officeDocument/2006/relationships/tags" Target="../tags/tag301.xml"/><Relationship Id="rId12" Type="http://schemas.openxmlformats.org/officeDocument/2006/relationships/tags" Target="../tags/tag30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tags" Target="../tags/tag28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image" Target="../media/image20.jpeg"/><Relationship Id="rId12" Type="http://schemas.openxmlformats.org/officeDocument/2006/relationships/tags" Target="../tags/tag315.xml"/><Relationship Id="rId11" Type="http://schemas.openxmlformats.org/officeDocument/2006/relationships/image" Target="../media/image19.jpeg"/><Relationship Id="rId10" Type="http://schemas.openxmlformats.org/officeDocument/2006/relationships/tags" Target="../tags/tag314.xml"/><Relationship Id="rId1" Type="http://schemas.openxmlformats.org/officeDocument/2006/relationships/tags" Target="../tags/tag30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29.xml"/><Relationship Id="rId11" Type="http://schemas.openxmlformats.org/officeDocument/2006/relationships/tags" Target="../tags/tag328.xml"/><Relationship Id="rId10" Type="http://schemas.openxmlformats.org/officeDocument/2006/relationships/tags" Target="../tags/tag327.xml"/><Relationship Id="rId1" Type="http://schemas.openxmlformats.org/officeDocument/2006/relationships/tags" Target="../tags/tag32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tags" Target="../tags/tag336.xml"/><Relationship Id="rId7" Type="http://schemas.openxmlformats.org/officeDocument/2006/relationships/image" Target="../media/image23.jpeg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40.xml"/><Relationship Id="rId13" Type="http://schemas.openxmlformats.org/officeDocument/2006/relationships/image" Target="../media/image25.jpeg"/><Relationship Id="rId12" Type="http://schemas.openxmlformats.org/officeDocument/2006/relationships/tags" Target="../tags/tag339.xml"/><Relationship Id="rId11" Type="http://schemas.openxmlformats.org/officeDocument/2006/relationships/image" Target="../media/image24.jpeg"/><Relationship Id="rId10" Type="http://schemas.openxmlformats.org/officeDocument/2006/relationships/tags" Target="../tags/tag338.xml"/><Relationship Id="rId1" Type="http://schemas.openxmlformats.org/officeDocument/2006/relationships/tags" Target="../tags/tag33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image" Target="../media/image26.jpeg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tags" Target="../tags/tag34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image" Target="../media/image28.jpeg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image" Target="../media/image27.jpeg"/><Relationship Id="rId3" Type="http://schemas.openxmlformats.org/officeDocument/2006/relationships/tags" Target="../tags/tag356.xml"/><Relationship Id="rId22" Type="http://schemas.openxmlformats.org/officeDocument/2006/relationships/notesSlide" Target="../notesSlides/notesSlide13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370.xml"/><Relationship Id="rId2" Type="http://schemas.openxmlformats.org/officeDocument/2006/relationships/tags" Target="../tags/tag355.xml"/><Relationship Id="rId19" Type="http://schemas.openxmlformats.org/officeDocument/2006/relationships/tags" Target="../tags/tag369.xml"/><Relationship Id="rId18" Type="http://schemas.openxmlformats.org/officeDocument/2006/relationships/tags" Target="../tags/tag368.xml"/><Relationship Id="rId17" Type="http://schemas.openxmlformats.org/officeDocument/2006/relationships/tags" Target="../tags/tag367.xml"/><Relationship Id="rId16" Type="http://schemas.openxmlformats.org/officeDocument/2006/relationships/image" Target="../media/image29.jpeg"/><Relationship Id="rId15" Type="http://schemas.openxmlformats.org/officeDocument/2006/relationships/tags" Target="../tags/tag366.xml"/><Relationship Id="rId14" Type="http://schemas.openxmlformats.org/officeDocument/2006/relationships/tags" Target="../tags/tag365.xml"/><Relationship Id="rId13" Type="http://schemas.openxmlformats.org/officeDocument/2006/relationships/tags" Target="../tags/tag364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tags" Target="../tags/tag35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9" Type="http://schemas.openxmlformats.org/officeDocument/2006/relationships/notesSlide" Target="../notesSlides/notesSlide14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387.xml"/><Relationship Id="rId16" Type="http://schemas.openxmlformats.org/officeDocument/2006/relationships/tags" Target="../tags/tag386.xml"/><Relationship Id="rId15" Type="http://schemas.openxmlformats.org/officeDocument/2006/relationships/tags" Target="../tags/tag385.xml"/><Relationship Id="rId14" Type="http://schemas.openxmlformats.org/officeDocument/2006/relationships/tags" Target="../tags/tag384.xml"/><Relationship Id="rId13" Type="http://schemas.openxmlformats.org/officeDocument/2006/relationships/tags" Target="../tags/tag383.xml"/><Relationship Id="rId12" Type="http://schemas.openxmlformats.org/officeDocument/2006/relationships/tags" Target="../tags/tag382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tags" Target="../tags/tag37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tags" Target="../tags/tag38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image" Target="../media/image1.jpeg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72.xml"/><Relationship Id="rId16" Type="http://schemas.openxmlformats.org/officeDocument/2006/relationships/image" Target="../media/image3.jpeg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image" Target="../media/image2.jpeg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image" Target="../media/image4.jpeg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94.xml"/><Relationship Id="rId13" Type="http://schemas.openxmlformats.org/officeDocument/2006/relationships/image" Target="../media/image7.png"/><Relationship Id="rId12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tags" Target="../tags/tag193.xml"/><Relationship Id="rId1" Type="http://schemas.openxmlformats.org/officeDocument/2006/relationships/tags" Target="../tags/tag18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image" Target="../media/image8.jpe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870709" y="2114549"/>
            <a:ext cx="9467850" cy="2628901"/>
          </a:xfrm>
        </p:spPr>
        <p:txBody>
          <a:bodyPr wrap="square">
            <a:normAutofit/>
          </a:bodyPr>
          <a:lstStyle/>
          <a:p>
            <a:r>
              <a:rPr lang="zh-CN" altLang="en-US" dirty="0">
                <a:cs typeface="+mj-ea"/>
              </a:rPr>
              <a:t>FPGA开发板实现的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j-ea"/>
              </a:rPr>
              <a:t>贪吃蛇小游戏</a:t>
            </a:r>
            <a:r>
              <a:rPr lang="zh-CN" altLang="en-US" dirty="0">
                <a:cs typeface="+mj-ea"/>
              </a:rPr>
              <a:t>实验报告</a:t>
            </a:r>
            <a:endParaRPr lang="zh-CN" altLang="en-US" dirty="0">
              <a:cs typeface="+mj-ea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870709" y="5042222"/>
            <a:ext cx="7492365" cy="1177603"/>
          </a:xfrm>
        </p:spPr>
        <p:txBody>
          <a:bodyPr wrap="square">
            <a:normAutofit/>
          </a:bodyPr>
          <a:lstStyle/>
          <a:p>
            <a:r>
              <a:rPr lang="zh-CN" altLang="en-US" dirty="0">
                <a:latin typeface="+mn-ea"/>
                <a:cs typeface="+mn-ea"/>
              </a:rPr>
              <a:t>第一组：邱煜、向科城、</a:t>
            </a:r>
            <a:r>
              <a:rPr lang="zh-CN" altLang="en-US" dirty="0">
                <a:latin typeface="+mn-ea"/>
                <a:cs typeface="+mn-ea"/>
              </a:rPr>
              <a:t>吕祥瑞</a:t>
            </a:r>
            <a:endParaRPr lang="zh-CN" altLang="en-US" dirty="0">
              <a:latin typeface="+mn-ea"/>
              <a:cs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贪吃蛇游戏逻辑分析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圆角矩形 106"/>
          <p:cNvSpPr/>
          <p:nvPr>
            <p:custDataLst>
              <p:tags r:id="rId3"/>
            </p:custDataLst>
          </p:nvPr>
        </p:nvSpPr>
        <p:spPr>
          <a:xfrm>
            <a:off x="4546415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2" name="圆角矩形 106"/>
          <p:cNvSpPr/>
          <p:nvPr>
            <p:custDataLst>
              <p:tags r:id="rId4"/>
            </p:custDataLst>
          </p:nvPr>
        </p:nvSpPr>
        <p:spPr>
          <a:xfrm>
            <a:off x="8333585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14" name="图片 13" descr="/data/temp/60a8fd28-052c-11ef-b189-2258f255eddb.jpg@base@tag=imgScale&amp;m=1&amp;w=519&amp;h=519&amp;q=9560a8fd28-052c-11ef-b189-2258f255edd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12500" b="12500"/>
          <a:stretch>
            <a:fillRect/>
          </a:stretch>
        </p:blipFill>
        <p:spPr>
          <a:xfrm>
            <a:off x="1409091" y="1392859"/>
            <a:ext cx="1871899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2142871" y="3062622"/>
            <a:ext cx="404734" cy="404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6" name="任意多边形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 rot="8100000">
            <a:off x="2220446" y="3158637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片 17" descr="/data/temp/60a8fd05-052c-11ef-b189-2258f255eddb.jpg@base@tag=imgScale&amp;m=1&amp;w=519&amp;h=519&amp;q=9560a8fd05-052c-11ef-b189-2258f255eddb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612" r="16612"/>
          <a:stretch>
            <a:fillRect/>
          </a:stretch>
        </p:blipFill>
        <p:spPr>
          <a:xfrm>
            <a:off x="5196897" y="1403033"/>
            <a:ext cx="1871330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圆角矩形 18"/>
          <p:cNvSpPr/>
          <p:nvPr>
            <p:custDataLst>
              <p:tags r:id="rId11"/>
            </p:custDataLst>
          </p:nvPr>
        </p:nvSpPr>
        <p:spPr>
          <a:xfrm>
            <a:off x="5930677" y="3047361"/>
            <a:ext cx="404248" cy="404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任意多边形 19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 rot="8100000">
            <a:off x="6007616" y="3144012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1" name="图片 20" descr="/data/temp/60a8fda1-052c-11ef-b189-2258f255eddb.jpg@base@tag=imgScale&amp;m=1&amp;w=519&amp;h=519&amp;q=9560a8fda1-052c-11ef-b189-2258f255eddb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6698" r="16698"/>
          <a:stretch>
            <a:fillRect/>
          </a:stretch>
        </p:blipFill>
        <p:spPr>
          <a:xfrm>
            <a:off x="8983432" y="1404940"/>
            <a:ext cx="1871330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" name="圆角矩形 21"/>
          <p:cNvSpPr/>
          <p:nvPr>
            <p:custDataLst>
              <p:tags r:id="rId15"/>
            </p:custDataLst>
          </p:nvPr>
        </p:nvSpPr>
        <p:spPr>
          <a:xfrm>
            <a:off x="9717212" y="3051177"/>
            <a:ext cx="404248" cy="4047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3" name="任意多边形 22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 rot="8100000">
            <a:off x="9799873" y="3147191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17"/>
            </p:custDataLst>
          </p:nvPr>
        </p:nvSpPr>
        <p:spPr>
          <a:xfrm>
            <a:off x="98179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游戏开始时，蛇的位置、方向和食物的位置都是随机的，需要初始化这些参数。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8"/>
            </p:custDataLst>
          </p:nvPr>
        </p:nvSpPr>
        <p:spPr>
          <a:xfrm>
            <a:off x="98179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游戏初始化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9"/>
            </p:custDataLst>
          </p:nvPr>
        </p:nvSpPr>
        <p:spPr>
          <a:xfrm>
            <a:off x="476896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游戏开始后，进入循环状态，不断更新蛇的位置和食物的位置，直到游戏结束。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矩形 34"/>
          <p:cNvSpPr/>
          <p:nvPr>
            <p:custDataLst>
              <p:tags r:id="rId20"/>
            </p:custDataLst>
          </p:nvPr>
        </p:nvSpPr>
        <p:spPr>
          <a:xfrm>
            <a:off x="476896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游戏循环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21"/>
            </p:custDataLst>
          </p:nvPr>
        </p:nvSpPr>
        <p:spPr>
          <a:xfrm>
            <a:off x="855613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当蛇撞到墙壁或者自己的身体时，游戏结束。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矩形 37"/>
          <p:cNvSpPr/>
          <p:nvPr>
            <p:custDataLst>
              <p:tags r:id="rId22"/>
            </p:custDataLst>
          </p:nvPr>
        </p:nvSpPr>
        <p:spPr>
          <a:xfrm>
            <a:off x="855613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游戏结束条件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FPGA编程基础</a:t>
            </a:r>
            <a:endParaRPr lang="zh-CN" altLang="en-US"/>
          </a:p>
        </p:txBody>
      </p:sp>
      <p:pic>
        <p:nvPicPr>
          <p:cNvPr id="8" name="图片 7" descr="/data/temp/602690c9-052c-11ef-8f8b-eed9524eab2d.jpg@base@tag=imgScale&amp;m=1&amp;w=910&amp;h=1289&amp;q=95602690c9-052c-11ef-8f8b-eed9524eab2d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8702" r="29744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1711" y="301474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5"/>
            </p:custDataLst>
          </p:nvPr>
        </p:nvSpPr>
        <p:spPr>
          <a:xfrm>
            <a:off x="636586" y="332017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Verilog语言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1001711" y="135866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636586" y="166473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硬件描述语言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970212" y="1425336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硬件描述语言（HDL）是FPGA编程的基础，用于描述硬件电路的行为和结构。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70212" y="3014106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Verilog是一种常用的硬件描述语言，用于编写FPGA的硬件描述。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1001711" y="4670187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11"/>
            </p:custDataLst>
          </p:nvPr>
        </p:nvSpPr>
        <p:spPr>
          <a:xfrm>
            <a:off x="636586" y="4976257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FPGA开发环境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970212" y="4669552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FPGA开发环境包括综合、布局布线和仿真等工具，用于实现FPGA的设计和验证。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/data/temp/60b37823-052c-11ef-9d4f-6224ea0a9d02.jpg@base@tag=imgScale&amp;m=1&amp;w=1076&amp;h=1904&amp;q=9560b37823-052c-11ef-9d4f-6224ea0a9d0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21727" r="21727"/>
          <a:stretch>
            <a:fillRect/>
          </a:stretch>
        </p:blipFill>
        <p:spPr>
          <a:xfrm>
            <a:off x="2899" y="0"/>
            <a:ext cx="3877900" cy="6858000"/>
          </a:xfrm>
          <a:custGeom>
            <a:avLst/>
            <a:gdLst>
              <a:gd name="connsiteX0" fmla="*/ 0 w 3877900"/>
              <a:gd name="connsiteY0" fmla="*/ 0 h 6858000"/>
              <a:gd name="connsiteX1" fmla="*/ 3877900 w 3877900"/>
              <a:gd name="connsiteY1" fmla="*/ 0 h 6858000"/>
              <a:gd name="connsiteX2" fmla="*/ 3877900 w 3877900"/>
              <a:gd name="connsiteY2" fmla="*/ 6858000 h 6858000"/>
              <a:gd name="connsiteX3" fmla="*/ 0 w 3877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900" h="6858000">
                <a:moveTo>
                  <a:pt x="0" y="0"/>
                </a:moveTo>
                <a:lnTo>
                  <a:pt x="3877900" y="0"/>
                </a:lnTo>
                <a:lnTo>
                  <a:pt x="3877900" y="6858000"/>
                </a:lnTo>
                <a:lnTo>
                  <a:pt x="0" y="68580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443155" y="311324"/>
            <a:ext cx="7228617" cy="70485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dirty="0"/>
              <a:t>游戏逻辑在FPGA上的实现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209770" y="2266615"/>
            <a:ext cx="6325723" cy="889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介绍贪吃蛇游戏的基本规则和游戏流程，包括蛇的移动、食物的出现和得分计算等。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209770" y="1846787"/>
            <a:ext cx="6325723" cy="37179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游戏逻辑概述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任意多边形: 形状 23"/>
          <p:cNvSpPr/>
          <p:nvPr>
            <p:custDataLst>
              <p:tags r:id="rId6"/>
            </p:custDataLst>
          </p:nvPr>
        </p:nvSpPr>
        <p:spPr>
          <a:xfrm>
            <a:off x="4443155" y="1979053"/>
            <a:ext cx="419170" cy="419170"/>
          </a:xfrm>
          <a:custGeom>
            <a:avLst/>
            <a:gdLst>
              <a:gd name="connsiteX0" fmla="*/ 375106 w 504000"/>
              <a:gd name="connsiteY0" fmla="*/ 131098 h 504000"/>
              <a:gd name="connsiteX1" fmla="*/ 391465 w 504000"/>
              <a:gd name="connsiteY1" fmla="*/ 142994 h 504000"/>
              <a:gd name="connsiteX2" fmla="*/ 389265 w 504000"/>
              <a:gd name="connsiteY2" fmla="*/ 163100 h 504000"/>
              <a:gd name="connsiteX3" fmla="*/ 308625 w 504000"/>
              <a:gd name="connsiteY3" fmla="*/ 273980 h 504000"/>
              <a:gd name="connsiteX4" fmla="*/ 295074 w 504000"/>
              <a:gd name="connsiteY4" fmla="*/ 282095 h 504000"/>
              <a:gd name="connsiteX5" fmla="*/ 279828 w 504000"/>
              <a:gd name="connsiteY5" fmla="*/ 277949 h 504000"/>
              <a:gd name="connsiteX6" fmla="*/ 200139 w 504000"/>
              <a:gd name="connsiteY6" fmla="*/ 215031 h 504000"/>
              <a:gd name="connsiteX7" fmla="*/ 147055 w 504000"/>
              <a:gd name="connsiteY7" fmla="*/ 284451 h 504000"/>
              <a:gd name="connsiteX8" fmla="*/ 118794 w 504000"/>
              <a:gd name="connsiteY8" fmla="*/ 288218 h 504000"/>
              <a:gd name="connsiteX9" fmla="*/ 115026 w 504000"/>
              <a:gd name="connsiteY9" fmla="*/ 259957 h 504000"/>
              <a:gd name="connsiteX10" fmla="*/ 180546 w 504000"/>
              <a:gd name="connsiteY10" fmla="*/ 174277 h 504000"/>
              <a:gd name="connsiteX11" fmla="*/ 194051 w 504000"/>
              <a:gd name="connsiteY11" fmla="*/ 166518 h 504000"/>
              <a:gd name="connsiteX12" fmla="*/ 209054 w 504000"/>
              <a:gd name="connsiteY12" fmla="*/ 170698 h 504000"/>
              <a:gd name="connsiteX13" fmla="*/ 288352 w 504000"/>
              <a:gd name="connsiteY13" fmla="*/ 233308 h 504000"/>
              <a:gd name="connsiteX14" fmla="*/ 356657 w 504000"/>
              <a:gd name="connsiteY14" fmla="*/ 139387 h 504000"/>
              <a:gd name="connsiteX15" fmla="*/ 375106 w 504000"/>
              <a:gd name="connsiteY15" fmla="*/ 131098 h 504000"/>
              <a:gd name="connsiteX16" fmla="*/ 70560 w 504000"/>
              <a:gd name="connsiteY16" fmla="*/ 80640 h 504000"/>
              <a:gd name="connsiteX17" fmla="*/ 70560 w 504000"/>
              <a:gd name="connsiteY17" fmla="*/ 347760 h 504000"/>
              <a:gd name="connsiteX18" fmla="*/ 433440 w 504000"/>
              <a:gd name="connsiteY18" fmla="*/ 347760 h 504000"/>
              <a:gd name="connsiteX19" fmla="*/ 433440 w 504000"/>
              <a:gd name="connsiteY19" fmla="*/ 80640 h 504000"/>
              <a:gd name="connsiteX20" fmla="*/ 252000 w 504000"/>
              <a:gd name="connsiteY20" fmla="*/ 0 h 504000"/>
              <a:gd name="connsiteX21" fmla="*/ 272160 w 504000"/>
              <a:gd name="connsiteY21" fmla="*/ 20160 h 504000"/>
              <a:gd name="connsiteX22" fmla="*/ 272160 w 504000"/>
              <a:gd name="connsiteY22" fmla="*/ 40320 h 504000"/>
              <a:gd name="connsiteX23" fmla="*/ 483840 w 504000"/>
              <a:gd name="connsiteY23" fmla="*/ 40320 h 504000"/>
              <a:gd name="connsiteX24" fmla="*/ 504000 w 504000"/>
              <a:gd name="connsiteY24" fmla="*/ 60480 h 504000"/>
              <a:gd name="connsiteX25" fmla="*/ 483840 w 504000"/>
              <a:gd name="connsiteY25" fmla="*/ 80640 h 504000"/>
              <a:gd name="connsiteX26" fmla="*/ 473760 w 504000"/>
              <a:gd name="connsiteY26" fmla="*/ 80640 h 504000"/>
              <a:gd name="connsiteX27" fmla="*/ 473760 w 504000"/>
              <a:gd name="connsiteY27" fmla="*/ 347760 h 504000"/>
              <a:gd name="connsiteX28" fmla="*/ 483840 w 504000"/>
              <a:gd name="connsiteY28" fmla="*/ 347760 h 504000"/>
              <a:gd name="connsiteX29" fmla="*/ 504000 w 504000"/>
              <a:gd name="connsiteY29" fmla="*/ 367920 h 504000"/>
              <a:gd name="connsiteX30" fmla="*/ 483840 w 504000"/>
              <a:gd name="connsiteY30" fmla="*/ 388080 h 504000"/>
              <a:gd name="connsiteX31" fmla="*/ 362975 w 504000"/>
              <a:gd name="connsiteY31" fmla="*/ 388080 h 504000"/>
              <a:gd name="connsiteX32" fmla="*/ 427140 w 504000"/>
              <a:gd name="connsiteY32" fmla="*/ 449064 h 504000"/>
              <a:gd name="connsiteX33" fmla="*/ 433554 w 504000"/>
              <a:gd name="connsiteY33" fmla="*/ 468683 h 504000"/>
              <a:gd name="connsiteX34" fmla="*/ 419352 w 504000"/>
              <a:gd name="connsiteY34" fmla="*/ 483661 h 504000"/>
              <a:gd name="connsiteX35" fmla="*/ 399420 w 504000"/>
              <a:gd name="connsiteY35" fmla="*/ 478296 h 504000"/>
              <a:gd name="connsiteX36" fmla="*/ 304429 w 504000"/>
              <a:gd name="connsiteY36" fmla="*/ 388080 h 504000"/>
              <a:gd name="connsiteX37" fmla="*/ 272160 w 504000"/>
              <a:gd name="connsiteY37" fmla="*/ 388080 h 504000"/>
              <a:gd name="connsiteX38" fmla="*/ 272160 w 504000"/>
              <a:gd name="connsiteY38" fmla="*/ 483840 h 504000"/>
              <a:gd name="connsiteX39" fmla="*/ 252000 w 504000"/>
              <a:gd name="connsiteY39" fmla="*/ 504000 h 504000"/>
              <a:gd name="connsiteX40" fmla="*/ 231840 w 504000"/>
              <a:gd name="connsiteY40" fmla="*/ 483840 h 504000"/>
              <a:gd name="connsiteX41" fmla="*/ 231840 w 504000"/>
              <a:gd name="connsiteY41" fmla="*/ 388080 h 504000"/>
              <a:gd name="connsiteX42" fmla="*/ 199572 w 504000"/>
              <a:gd name="connsiteY42" fmla="*/ 388080 h 504000"/>
              <a:gd name="connsiteX43" fmla="*/ 104580 w 504000"/>
              <a:gd name="connsiteY43" fmla="*/ 478296 h 504000"/>
              <a:gd name="connsiteX44" fmla="*/ 76698 w 504000"/>
              <a:gd name="connsiteY44" fmla="*/ 476977 h 504000"/>
              <a:gd name="connsiteX45" fmla="*/ 76860 w 504000"/>
              <a:gd name="connsiteY45" fmla="*/ 449064 h 504000"/>
              <a:gd name="connsiteX46" fmla="*/ 141026 w 504000"/>
              <a:gd name="connsiteY46" fmla="*/ 388080 h 504000"/>
              <a:gd name="connsiteX47" fmla="*/ 20160 w 504000"/>
              <a:gd name="connsiteY47" fmla="*/ 388080 h 504000"/>
              <a:gd name="connsiteX48" fmla="*/ 0 w 504000"/>
              <a:gd name="connsiteY48" fmla="*/ 367920 h 504000"/>
              <a:gd name="connsiteX49" fmla="*/ 20160 w 504000"/>
              <a:gd name="connsiteY49" fmla="*/ 347760 h 504000"/>
              <a:gd name="connsiteX50" fmla="*/ 30240 w 504000"/>
              <a:gd name="connsiteY50" fmla="*/ 347760 h 504000"/>
              <a:gd name="connsiteX51" fmla="*/ 30240 w 504000"/>
              <a:gd name="connsiteY51" fmla="*/ 80640 h 504000"/>
              <a:gd name="connsiteX52" fmla="*/ 20160 w 504000"/>
              <a:gd name="connsiteY52" fmla="*/ 80640 h 504000"/>
              <a:gd name="connsiteX53" fmla="*/ 0 w 504000"/>
              <a:gd name="connsiteY53" fmla="*/ 60480 h 504000"/>
              <a:gd name="connsiteX54" fmla="*/ 20160 w 504000"/>
              <a:gd name="connsiteY54" fmla="*/ 40320 h 504000"/>
              <a:gd name="connsiteX55" fmla="*/ 231840 w 504000"/>
              <a:gd name="connsiteY55" fmla="*/ 40320 h 504000"/>
              <a:gd name="connsiteX56" fmla="*/ 231840 w 504000"/>
              <a:gd name="connsiteY56" fmla="*/ 20160 h 504000"/>
              <a:gd name="connsiteX57" fmla="*/ 252000 w 504000"/>
              <a:gd name="connsiteY57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04000" h="504000">
                <a:moveTo>
                  <a:pt x="375106" y="131098"/>
                </a:moveTo>
                <a:cubicBezTo>
                  <a:pt x="382298" y="131844"/>
                  <a:pt x="388540" y="136383"/>
                  <a:pt x="391465" y="142994"/>
                </a:cubicBezTo>
                <a:cubicBezTo>
                  <a:pt x="394390" y="149606"/>
                  <a:pt x="393551" y="157277"/>
                  <a:pt x="389265" y="163100"/>
                </a:cubicBezTo>
                <a:lnTo>
                  <a:pt x="308625" y="273980"/>
                </a:lnTo>
                <a:cubicBezTo>
                  <a:pt x="305400" y="278416"/>
                  <a:pt x="300506" y="281346"/>
                  <a:pt x="295074" y="282095"/>
                </a:cubicBezTo>
                <a:cubicBezTo>
                  <a:pt x="289640" y="282845"/>
                  <a:pt x="284134" y="281348"/>
                  <a:pt x="279828" y="277949"/>
                </a:cubicBezTo>
                <a:lnTo>
                  <a:pt x="200139" y="215031"/>
                </a:lnTo>
                <a:lnTo>
                  <a:pt x="147055" y="284451"/>
                </a:lnTo>
                <a:cubicBezTo>
                  <a:pt x="140292" y="293296"/>
                  <a:pt x="127638" y="294982"/>
                  <a:pt x="118794" y="288218"/>
                </a:cubicBezTo>
                <a:cubicBezTo>
                  <a:pt x="109949" y="281455"/>
                  <a:pt x="108262" y="268801"/>
                  <a:pt x="115026" y="259957"/>
                </a:cubicBezTo>
                <a:lnTo>
                  <a:pt x="180546" y="174277"/>
                </a:lnTo>
                <a:cubicBezTo>
                  <a:pt x="183827" y="169986"/>
                  <a:pt x="188691" y="167191"/>
                  <a:pt x="194051" y="166518"/>
                </a:cubicBezTo>
                <a:cubicBezTo>
                  <a:pt x="199410" y="165846"/>
                  <a:pt x="204814" y="167352"/>
                  <a:pt x="209054" y="170698"/>
                </a:cubicBezTo>
                <a:lnTo>
                  <a:pt x="288352" y="233308"/>
                </a:lnTo>
                <a:lnTo>
                  <a:pt x="356657" y="139387"/>
                </a:lnTo>
                <a:cubicBezTo>
                  <a:pt x="360875" y="133516"/>
                  <a:pt x="367915" y="130353"/>
                  <a:pt x="375106" y="131098"/>
                </a:cubicBezTo>
                <a:close/>
                <a:moveTo>
                  <a:pt x="70560" y="80640"/>
                </a:moveTo>
                <a:lnTo>
                  <a:pt x="70560" y="347760"/>
                </a:lnTo>
                <a:lnTo>
                  <a:pt x="433440" y="347760"/>
                </a:lnTo>
                <a:lnTo>
                  <a:pt x="433440" y="80640"/>
                </a:lnTo>
                <a:close/>
                <a:moveTo>
                  <a:pt x="252000" y="0"/>
                </a:moveTo>
                <a:cubicBezTo>
                  <a:pt x="263134" y="0"/>
                  <a:pt x="272160" y="9026"/>
                  <a:pt x="272160" y="20160"/>
                </a:cubicBezTo>
                <a:lnTo>
                  <a:pt x="272160" y="40320"/>
                </a:lnTo>
                <a:lnTo>
                  <a:pt x="483840" y="40320"/>
                </a:lnTo>
                <a:cubicBezTo>
                  <a:pt x="494974" y="40320"/>
                  <a:pt x="504000" y="49346"/>
                  <a:pt x="504000" y="60480"/>
                </a:cubicBezTo>
                <a:cubicBezTo>
                  <a:pt x="504000" y="71614"/>
                  <a:pt x="494974" y="80640"/>
                  <a:pt x="483840" y="80640"/>
                </a:cubicBezTo>
                <a:lnTo>
                  <a:pt x="473760" y="80640"/>
                </a:lnTo>
                <a:lnTo>
                  <a:pt x="473760" y="347760"/>
                </a:lnTo>
                <a:lnTo>
                  <a:pt x="483840" y="347760"/>
                </a:lnTo>
                <a:cubicBezTo>
                  <a:pt x="494974" y="347760"/>
                  <a:pt x="504000" y="356786"/>
                  <a:pt x="504000" y="367920"/>
                </a:cubicBezTo>
                <a:cubicBezTo>
                  <a:pt x="504000" y="379054"/>
                  <a:pt x="494974" y="388080"/>
                  <a:pt x="483840" y="388080"/>
                </a:cubicBezTo>
                <a:lnTo>
                  <a:pt x="362975" y="388080"/>
                </a:lnTo>
                <a:lnTo>
                  <a:pt x="427140" y="449064"/>
                </a:lnTo>
                <a:cubicBezTo>
                  <a:pt x="432718" y="453930"/>
                  <a:pt x="435180" y="461462"/>
                  <a:pt x="433554" y="468683"/>
                </a:cubicBezTo>
                <a:cubicBezTo>
                  <a:pt x="431929" y="475904"/>
                  <a:pt x="426477" y="481654"/>
                  <a:pt x="419352" y="483661"/>
                </a:cubicBezTo>
                <a:cubicBezTo>
                  <a:pt x="412227" y="485667"/>
                  <a:pt x="404576" y="483608"/>
                  <a:pt x="399420" y="478296"/>
                </a:cubicBezTo>
                <a:lnTo>
                  <a:pt x="304429" y="388080"/>
                </a:lnTo>
                <a:lnTo>
                  <a:pt x="272160" y="388080"/>
                </a:lnTo>
                <a:lnTo>
                  <a:pt x="272160" y="483840"/>
                </a:lnTo>
                <a:cubicBezTo>
                  <a:pt x="272160" y="494974"/>
                  <a:pt x="263134" y="504000"/>
                  <a:pt x="252000" y="504000"/>
                </a:cubicBezTo>
                <a:cubicBezTo>
                  <a:pt x="240866" y="504000"/>
                  <a:pt x="231840" y="494974"/>
                  <a:pt x="231840" y="483840"/>
                </a:cubicBezTo>
                <a:lnTo>
                  <a:pt x="231840" y="388080"/>
                </a:lnTo>
                <a:lnTo>
                  <a:pt x="199572" y="388080"/>
                </a:lnTo>
                <a:lnTo>
                  <a:pt x="104580" y="478296"/>
                </a:lnTo>
                <a:cubicBezTo>
                  <a:pt x="96435" y="485402"/>
                  <a:pt x="84135" y="484821"/>
                  <a:pt x="76698" y="476977"/>
                </a:cubicBezTo>
                <a:cubicBezTo>
                  <a:pt x="69260" y="469134"/>
                  <a:pt x="69332" y="456821"/>
                  <a:pt x="76860" y="449064"/>
                </a:cubicBezTo>
                <a:lnTo>
                  <a:pt x="141026" y="388080"/>
                </a:lnTo>
                <a:lnTo>
                  <a:pt x="20160" y="388080"/>
                </a:lnTo>
                <a:cubicBezTo>
                  <a:pt x="9026" y="388080"/>
                  <a:pt x="0" y="379054"/>
                  <a:pt x="0" y="367920"/>
                </a:cubicBezTo>
                <a:cubicBezTo>
                  <a:pt x="0" y="356786"/>
                  <a:pt x="9026" y="347760"/>
                  <a:pt x="20160" y="347760"/>
                </a:cubicBezTo>
                <a:lnTo>
                  <a:pt x="30240" y="347760"/>
                </a:lnTo>
                <a:lnTo>
                  <a:pt x="30240" y="80640"/>
                </a:lnTo>
                <a:lnTo>
                  <a:pt x="20160" y="80640"/>
                </a:lnTo>
                <a:cubicBezTo>
                  <a:pt x="9026" y="80640"/>
                  <a:pt x="0" y="71614"/>
                  <a:pt x="0" y="60480"/>
                </a:cubicBezTo>
                <a:cubicBezTo>
                  <a:pt x="0" y="49346"/>
                  <a:pt x="9026" y="40320"/>
                  <a:pt x="20160" y="40320"/>
                </a:cubicBezTo>
                <a:lnTo>
                  <a:pt x="231840" y="40320"/>
                </a:lnTo>
                <a:lnTo>
                  <a:pt x="231840" y="20160"/>
                </a:lnTo>
                <a:cubicBezTo>
                  <a:pt x="231840" y="9026"/>
                  <a:pt x="240866" y="0"/>
                  <a:pt x="252000" y="0"/>
                </a:cubicBezTo>
                <a:close/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: 形状 43"/>
          <p:cNvSpPr/>
          <p:nvPr>
            <p:custDataLst>
              <p:tags r:id="rId7"/>
            </p:custDataLst>
          </p:nvPr>
        </p:nvSpPr>
        <p:spPr>
          <a:xfrm>
            <a:off x="4472108" y="3424105"/>
            <a:ext cx="419170" cy="332967"/>
          </a:xfrm>
          <a:custGeom>
            <a:avLst/>
            <a:gdLst>
              <a:gd name="connsiteX0" fmla="*/ 296944 w 504001"/>
              <a:gd name="connsiteY0" fmla="*/ 112577 h 400512"/>
              <a:gd name="connsiteX1" fmla="*/ 314944 w 504001"/>
              <a:gd name="connsiteY1" fmla="*/ 130577 h 400512"/>
              <a:gd name="connsiteX2" fmla="*/ 314944 w 504001"/>
              <a:gd name="connsiteY2" fmla="*/ 148577 h 400512"/>
              <a:gd name="connsiteX3" fmla="*/ 296944 w 504001"/>
              <a:gd name="connsiteY3" fmla="*/ 166577 h 400512"/>
              <a:gd name="connsiteX4" fmla="*/ 278944 w 504001"/>
              <a:gd name="connsiteY4" fmla="*/ 148577 h 400512"/>
              <a:gd name="connsiteX5" fmla="*/ 278944 w 504001"/>
              <a:gd name="connsiteY5" fmla="*/ 130577 h 400512"/>
              <a:gd name="connsiteX6" fmla="*/ 296944 w 504001"/>
              <a:gd name="connsiteY6" fmla="*/ 112577 h 400512"/>
              <a:gd name="connsiteX7" fmla="*/ 207058 w 504001"/>
              <a:gd name="connsiteY7" fmla="*/ 112577 h 400512"/>
              <a:gd name="connsiteX8" fmla="*/ 225058 w 504001"/>
              <a:gd name="connsiteY8" fmla="*/ 130577 h 400512"/>
              <a:gd name="connsiteX9" fmla="*/ 225058 w 504001"/>
              <a:gd name="connsiteY9" fmla="*/ 148577 h 400512"/>
              <a:gd name="connsiteX10" fmla="*/ 207058 w 504001"/>
              <a:gd name="connsiteY10" fmla="*/ 166577 h 400512"/>
              <a:gd name="connsiteX11" fmla="*/ 189058 w 504001"/>
              <a:gd name="connsiteY11" fmla="*/ 148577 h 400512"/>
              <a:gd name="connsiteX12" fmla="*/ 189058 w 504001"/>
              <a:gd name="connsiteY12" fmla="*/ 130577 h 400512"/>
              <a:gd name="connsiteX13" fmla="*/ 207058 w 504001"/>
              <a:gd name="connsiteY13" fmla="*/ 112577 h 400512"/>
              <a:gd name="connsiteX14" fmla="*/ 117172 w 504001"/>
              <a:gd name="connsiteY14" fmla="*/ 112577 h 400512"/>
              <a:gd name="connsiteX15" fmla="*/ 135172 w 504001"/>
              <a:gd name="connsiteY15" fmla="*/ 130577 h 400512"/>
              <a:gd name="connsiteX16" fmla="*/ 135172 w 504001"/>
              <a:gd name="connsiteY16" fmla="*/ 148577 h 400512"/>
              <a:gd name="connsiteX17" fmla="*/ 117172 w 504001"/>
              <a:gd name="connsiteY17" fmla="*/ 166577 h 400512"/>
              <a:gd name="connsiteX18" fmla="*/ 99172 w 504001"/>
              <a:gd name="connsiteY18" fmla="*/ 148577 h 400512"/>
              <a:gd name="connsiteX19" fmla="*/ 99172 w 504001"/>
              <a:gd name="connsiteY19" fmla="*/ 130577 h 400512"/>
              <a:gd name="connsiteX20" fmla="*/ 117172 w 504001"/>
              <a:gd name="connsiteY20" fmla="*/ 112577 h 400512"/>
              <a:gd name="connsiteX21" fmla="*/ 418501 w 504001"/>
              <a:gd name="connsiteY21" fmla="*/ 94500 h 400512"/>
              <a:gd name="connsiteX22" fmla="*/ 418501 w 504001"/>
              <a:gd name="connsiteY22" fmla="*/ 256500 h 400512"/>
              <a:gd name="connsiteX23" fmla="*/ 400501 w 504001"/>
              <a:gd name="connsiteY23" fmla="*/ 274500 h 400512"/>
              <a:gd name="connsiteX24" fmla="*/ 144000 w 504001"/>
              <a:gd name="connsiteY24" fmla="*/ 274500 h 400512"/>
              <a:gd name="connsiteX25" fmla="*/ 144000 w 504001"/>
              <a:gd name="connsiteY25" fmla="*/ 310500 h 400512"/>
              <a:gd name="connsiteX26" fmla="*/ 418501 w 504001"/>
              <a:gd name="connsiteY26" fmla="*/ 310500 h 400512"/>
              <a:gd name="connsiteX27" fmla="*/ 429751 w 504001"/>
              <a:gd name="connsiteY27" fmla="*/ 314438 h 400512"/>
              <a:gd name="connsiteX28" fmla="*/ 468001 w 504001"/>
              <a:gd name="connsiteY28" fmla="*/ 345049 h 400512"/>
              <a:gd name="connsiteX29" fmla="*/ 468001 w 504001"/>
              <a:gd name="connsiteY29" fmla="*/ 94500 h 400512"/>
              <a:gd name="connsiteX30" fmla="*/ 36000 w 504001"/>
              <a:gd name="connsiteY30" fmla="*/ 36000 h 400512"/>
              <a:gd name="connsiteX31" fmla="*/ 36000 w 504001"/>
              <a:gd name="connsiteY31" fmla="*/ 280547 h 400512"/>
              <a:gd name="connsiteX32" fmla="*/ 72771 w 504001"/>
              <a:gd name="connsiteY32" fmla="*/ 243771 h 400512"/>
              <a:gd name="connsiteX33" fmla="*/ 85500 w 504001"/>
              <a:gd name="connsiteY33" fmla="*/ 238500 h 400512"/>
              <a:gd name="connsiteX34" fmla="*/ 382500 w 504001"/>
              <a:gd name="connsiteY34" fmla="*/ 238500 h 400512"/>
              <a:gd name="connsiteX35" fmla="*/ 382500 w 504001"/>
              <a:gd name="connsiteY35" fmla="*/ 36000 h 400512"/>
              <a:gd name="connsiteX36" fmla="*/ 18000 w 504001"/>
              <a:gd name="connsiteY36" fmla="*/ 0 h 400512"/>
              <a:gd name="connsiteX37" fmla="*/ 400501 w 504001"/>
              <a:gd name="connsiteY37" fmla="*/ 0 h 400512"/>
              <a:gd name="connsiteX38" fmla="*/ 418501 w 504001"/>
              <a:gd name="connsiteY38" fmla="*/ 18000 h 400512"/>
              <a:gd name="connsiteX39" fmla="*/ 418501 w 504001"/>
              <a:gd name="connsiteY39" fmla="*/ 58500 h 400512"/>
              <a:gd name="connsiteX40" fmla="*/ 486001 w 504001"/>
              <a:gd name="connsiteY40" fmla="*/ 58500 h 400512"/>
              <a:gd name="connsiteX41" fmla="*/ 504001 w 504001"/>
              <a:gd name="connsiteY41" fmla="*/ 76500 h 400512"/>
              <a:gd name="connsiteX42" fmla="*/ 504001 w 504001"/>
              <a:gd name="connsiteY42" fmla="*/ 382500 h 400512"/>
              <a:gd name="connsiteX43" fmla="*/ 493800 w 504001"/>
              <a:gd name="connsiteY43" fmla="*/ 398734 h 400512"/>
              <a:gd name="connsiteX44" fmla="*/ 474751 w 504001"/>
              <a:gd name="connsiteY44" fmla="*/ 396563 h 400512"/>
              <a:gd name="connsiteX45" fmla="*/ 412184 w 504001"/>
              <a:gd name="connsiteY45" fmla="*/ 346500 h 400512"/>
              <a:gd name="connsiteX46" fmla="*/ 126000 w 504001"/>
              <a:gd name="connsiteY46" fmla="*/ 346500 h 400512"/>
              <a:gd name="connsiteX47" fmla="*/ 108000 w 504001"/>
              <a:gd name="connsiteY47" fmla="*/ 328500 h 400512"/>
              <a:gd name="connsiteX48" fmla="*/ 108000 w 504001"/>
              <a:gd name="connsiteY48" fmla="*/ 274500 h 400512"/>
              <a:gd name="connsiteX49" fmla="*/ 92953 w 504001"/>
              <a:gd name="connsiteY49" fmla="*/ 274500 h 400512"/>
              <a:gd name="connsiteX50" fmla="*/ 30729 w 504001"/>
              <a:gd name="connsiteY50" fmla="*/ 336730 h 400512"/>
              <a:gd name="connsiteX51" fmla="*/ 11111 w 504001"/>
              <a:gd name="connsiteY51" fmla="*/ 340633 h 400512"/>
              <a:gd name="connsiteX52" fmla="*/ 0 w 504001"/>
              <a:gd name="connsiteY52" fmla="*/ 324000 h 400512"/>
              <a:gd name="connsiteX53" fmla="*/ 0 w 504001"/>
              <a:gd name="connsiteY53" fmla="*/ 18000 h 400512"/>
              <a:gd name="connsiteX54" fmla="*/ 18000 w 504001"/>
              <a:gd name="connsiteY54" fmla="*/ 0 h 40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04001" h="400512">
                <a:moveTo>
                  <a:pt x="296944" y="112577"/>
                </a:moveTo>
                <a:cubicBezTo>
                  <a:pt x="306885" y="112577"/>
                  <a:pt x="314944" y="120636"/>
                  <a:pt x="314944" y="130577"/>
                </a:cubicBezTo>
                <a:lnTo>
                  <a:pt x="314944" y="148577"/>
                </a:lnTo>
                <a:cubicBezTo>
                  <a:pt x="314944" y="158518"/>
                  <a:pt x="306885" y="166577"/>
                  <a:pt x="296944" y="166577"/>
                </a:cubicBezTo>
                <a:cubicBezTo>
                  <a:pt x="287003" y="166577"/>
                  <a:pt x="278944" y="158518"/>
                  <a:pt x="278944" y="148577"/>
                </a:cubicBezTo>
                <a:lnTo>
                  <a:pt x="278944" y="130577"/>
                </a:lnTo>
                <a:cubicBezTo>
                  <a:pt x="278944" y="120636"/>
                  <a:pt x="287003" y="112577"/>
                  <a:pt x="296944" y="112577"/>
                </a:cubicBezTo>
                <a:close/>
                <a:moveTo>
                  <a:pt x="207058" y="112577"/>
                </a:moveTo>
                <a:cubicBezTo>
                  <a:pt x="216999" y="112577"/>
                  <a:pt x="225058" y="120636"/>
                  <a:pt x="225058" y="130577"/>
                </a:cubicBezTo>
                <a:lnTo>
                  <a:pt x="225058" y="148577"/>
                </a:lnTo>
                <a:cubicBezTo>
                  <a:pt x="225058" y="158518"/>
                  <a:pt x="216999" y="166577"/>
                  <a:pt x="207058" y="166577"/>
                </a:cubicBezTo>
                <a:cubicBezTo>
                  <a:pt x="197117" y="166577"/>
                  <a:pt x="189058" y="158518"/>
                  <a:pt x="189058" y="148577"/>
                </a:cubicBezTo>
                <a:lnTo>
                  <a:pt x="189058" y="130577"/>
                </a:lnTo>
                <a:cubicBezTo>
                  <a:pt x="189058" y="120636"/>
                  <a:pt x="197117" y="112577"/>
                  <a:pt x="207058" y="112577"/>
                </a:cubicBezTo>
                <a:close/>
                <a:moveTo>
                  <a:pt x="117172" y="112577"/>
                </a:moveTo>
                <a:cubicBezTo>
                  <a:pt x="127114" y="112577"/>
                  <a:pt x="135172" y="120636"/>
                  <a:pt x="135172" y="130577"/>
                </a:cubicBezTo>
                <a:lnTo>
                  <a:pt x="135172" y="148577"/>
                </a:lnTo>
                <a:cubicBezTo>
                  <a:pt x="135172" y="158518"/>
                  <a:pt x="127114" y="166577"/>
                  <a:pt x="117172" y="166577"/>
                </a:cubicBezTo>
                <a:cubicBezTo>
                  <a:pt x="107231" y="166577"/>
                  <a:pt x="99172" y="158518"/>
                  <a:pt x="99172" y="148577"/>
                </a:cubicBezTo>
                <a:lnTo>
                  <a:pt x="99172" y="130577"/>
                </a:lnTo>
                <a:cubicBezTo>
                  <a:pt x="99172" y="120636"/>
                  <a:pt x="107231" y="112577"/>
                  <a:pt x="117172" y="112577"/>
                </a:cubicBezTo>
                <a:close/>
                <a:moveTo>
                  <a:pt x="418501" y="94500"/>
                </a:moveTo>
                <a:lnTo>
                  <a:pt x="418501" y="256500"/>
                </a:lnTo>
                <a:cubicBezTo>
                  <a:pt x="418501" y="266441"/>
                  <a:pt x="410442" y="274500"/>
                  <a:pt x="400501" y="274500"/>
                </a:cubicBezTo>
                <a:lnTo>
                  <a:pt x="144000" y="274500"/>
                </a:lnTo>
                <a:lnTo>
                  <a:pt x="144000" y="310500"/>
                </a:lnTo>
                <a:lnTo>
                  <a:pt x="418501" y="310500"/>
                </a:lnTo>
                <a:cubicBezTo>
                  <a:pt x="422589" y="310497"/>
                  <a:pt x="426557" y="311886"/>
                  <a:pt x="429751" y="314438"/>
                </a:cubicBezTo>
                <a:lnTo>
                  <a:pt x="468001" y="345049"/>
                </a:lnTo>
                <a:lnTo>
                  <a:pt x="468001" y="94500"/>
                </a:lnTo>
                <a:close/>
                <a:moveTo>
                  <a:pt x="36000" y="36000"/>
                </a:moveTo>
                <a:lnTo>
                  <a:pt x="36000" y="280547"/>
                </a:lnTo>
                <a:lnTo>
                  <a:pt x="72771" y="243771"/>
                </a:lnTo>
                <a:cubicBezTo>
                  <a:pt x="76147" y="240395"/>
                  <a:pt x="80726" y="238500"/>
                  <a:pt x="85500" y="238500"/>
                </a:cubicBezTo>
                <a:lnTo>
                  <a:pt x="382500" y="238500"/>
                </a:lnTo>
                <a:lnTo>
                  <a:pt x="382500" y="36000"/>
                </a:lnTo>
                <a:close/>
                <a:moveTo>
                  <a:pt x="18000" y="0"/>
                </a:moveTo>
                <a:lnTo>
                  <a:pt x="400501" y="0"/>
                </a:lnTo>
                <a:cubicBezTo>
                  <a:pt x="410442" y="0"/>
                  <a:pt x="418501" y="8059"/>
                  <a:pt x="418501" y="18000"/>
                </a:cubicBezTo>
                <a:lnTo>
                  <a:pt x="418501" y="58500"/>
                </a:lnTo>
                <a:lnTo>
                  <a:pt x="486001" y="58500"/>
                </a:lnTo>
                <a:cubicBezTo>
                  <a:pt x="495942" y="58500"/>
                  <a:pt x="504001" y="66559"/>
                  <a:pt x="504001" y="76500"/>
                </a:cubicBezTo>
                <a:lnTo>
                  <a:pt x="504001" y="382500"/>
                </a:lnTo>
                <a:cubicBezTo>
                  <a:pt x="504005" y="389423"/>
                  <a:pt x="500039" y="395735"/>
                  <a:pt x="493800" y="398734"/>
                </a:cubicBezTo>
                <a:cubicBezTo>
                  <a:pt x="487561" y="401734"/>
                  <a:pt x="480155" y="400890"/>
                  <a:pt x="474751" y="396563"/>
                </a:cubicBezTo>
                <a:lnTo>
                  <a:pt x="412184" y="346500"/>
                </a:lnTo>
                <a:lnTo>
                  <a:pt x="126000" y="346500"/>
                </a:lnTo>
                <a:cubicBezTo>
                  <a:pt x="116059" y="346500"/>
                  <a:pt x="108000" y="338441"/>
                  <a:pt x="108000" y="328500"/>
                </a:cubicBezTo>
                <a:lnTo>
                  <a:pt x="108000" y="274500"/>
                </a:lnTo>
                <a:lnTo>
                  <a:pt x="92953" y="274500"/>
                </a:lnTo>
                <a:lnTo>
                  <a:pt x="30729" y="336730"/>
                </a:lnTo>
                <a:cubicBezTo>
                  <a:pt x="25581" y="341879"/>
                  <a:pt x="17838" y="343420"/>
                  <a:pt x="11111" y="340633"/>
                </a:cubicBezTo>
                <a:cubicBezTo>
                  <a:pt x="4384" y="337846"/>
                  <a:pt x="-1" y="331281"/>
                  <a:pt x="0" y="324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1"/>
          </a:solidFill>
          <a:ln w="553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图形 18" descr="32313538383938393b32313538373838333bc6ecd6c4"/>
          <p:cNvSpPr/>
          <p:nvPr>
            <p:custDataLst>
              <p:tags r:id="rId8"/>
            </p:custDataLst>
          </p:nvPr>
        </p:nvSpPr>
        <p:spPr>
          <a:xfrm>
            <a:off x="4472108" y="4858629"/>
            <a:ext cx="390217" cy="419170"/>
          </a:xfrm>
          <a:custGeom>
            <a:avLst/>
            <a:gdLst>
              <a:gd name="connsiteX0" fmla="*/ 448156 w 468720"/>
              <a:gd name="connsiteY0" fmla="*/ 75216 h 504000"/>
              <a:gd name="connsiteX1" fmla="*/ 317116 w 468720"/>
              <a:gd name="connsiteY1" fmla="*/ 75216 h 504000"/>
              <a:gd name="connsiteX2" fmla="*/ 317116 w 468720"/>
              <a:gd name="connsiteY2" fmla="*/ 19776 h 504000"/>
              <a:gd name="connsiteX3" fmla="*/ 296956 w 468720"/>
              <a:gd name="connsiteY3" fmla="*/ -384 h 504000"/>
              <a:gd name="connsiteX4" fmla="*/ 19756 w 468720"/>
              <a:gd name="connsiteY4" fmla="*/ -384 h 504000"/>
              <a:gd name="connsiteX5" fmla="*/ -404 w 468720"/>
              <a:gd name="connsiteY5" fmla="*/ 19776 h 504000"/>
              <a:gd name="connsiteX6" fmla="*/ -404 w 468720"/>
              <a:gd name="connsiteY6" fmla="*/ 483456 h 504000"/>
              <a:gd name="connsiteX7" fmla="*/ 19756 w 468720"/>
              <a:gd name="connsiteY7" fmla="*/ 503616 h 504000"/>
              <a:gd name="connsiteX8" fmla="*/ 95356 w 468720"/>
              <a:gd name="connsiteY8" fmla="*/ 503616 h 504000"/>
              <a:gd name="connsiteX9" fmla="*/ 115516 w 468720"/>
              <a:gd name="connsiteY9" fmla="*/ 483456 h 504000"/>
              <a:gd name="connsiteX10" fmla="*/ 115516 w 468720"/>
              <a:gd name="connsiteY10" fmla="*/ 317136 h 504000"/>
              <a:gd name="connsiteX11" fmla="*/ 276796 w 468720"/>
              <a:gd name="connsiteY11" fmla="*/ 317136 h 504000"/>
              <a:gd name="connsiteX12" fmla="*/ 276796 w 468720"/>
              <a:gd name="connsiteY12" fmla="*/ 372576 h 504000"/>
              <a:gd name="connsiteX13" fmla="*/ 296956 w 468720"/>
              <a:gd name="connsiteY13" fmla="*/ 392736 h 504000"/>
              <a:gd name="connsiteX14" fmla="*/ 448156 w 468720"/>
              <a:gd name="connsiteY14" fmla="*/ 392736 h 504000"/>
              <a:gd name="connsiteX15" fmla="*/ 468316 w 468720"/>
              <a:gd name="connsiteY15" fmla="*/ 372576 h 504000"/>
              <a:gd name="connsiteX16" fmla="*/ 468316 w 468720"/>
              <a:gd name="connsiteY16" fmla="*/ 95376 h 504000"/>
              <a:gd name="connsiteX17" fmla="*/ 448156 w 468720"/>
              <a:gd name="connsiteY17" fmla="*/ 75216 h 504000"/>
              <a:gd name="connsiteX18" fmla="*/ 75196 w 468720"/>
              <a:gd name="connsiteY18" fmla="*/ 463296 h 504000"/>
              <a:gd name="connsiteX19" fmla="*/ 39916 w 468720"/>
              <a:gd name="connsiteY19" fmla="*/ 463296 h 504000"/>
              <a:gd name="connsiteX20" fmla="*/ 39916 w 468720"/>
              <a:gd name="connsiteY20" fmla="*/ 39936 h 504000"/>
              <a:gd name="connsiteX21" fmla="*/ 75196 w 468720"/>
              <a:gd name="connsiteY21" fmla="*/ 39936 h 504000"/>
              <a:gd name="connsiteX22" fmla="*/ 75196 w 468720"/>
              <a:gd name="connsiteY22" fmla="*/ 463296 h 504000"/>
              <a:gd name="connsiteX23" fmla="*/ 115516 w 468720"/>
              <a:gd name="connsiteY23" fmla="*/ 276816 h 504000"/>
              <a:gd name="connsiteX24" fmla="*/ 115516 w 468720"/>
              <a:gd name="connsiteY24" fmla="*/ 39936 h 504000"/>
              <a:gd name="connsiteX25" fmla="*/ 276796 w 468720"/>
              <a:gd name="connsiteY25" fmla="*/ 39936 h 504000"/>
              <a:gd name="connsiteX26" fmla="*/ 276796 w 468720"/>
              <a:gd name="connsiteY26" fmla="*/ 276816 h 504000"/>
              <a:gd name="connsiteX27" fmla="*/ 115516 w 468720"/>
              <a:gd name="connsiteY27" fmla="*/ 276816 h 504000"/>
              <a:gd name="connsiteX28" fmla="*/ 427996 w 468720"/>
              <a:gd name="connsiteY28" fmla="*/ 352416 h 504000"/>
              <a:gd name="connsiteX29" fmla="*/ 317116 w 468720"/>
              <a:gd name="connsiteY29" fmla="*/ 352416 h 504000"/>
              <a:gd name="connsiteX30" fmla="*/ 317116 w 468720"/>
              <a:gd name="connsiteY30" fmla="*/ 115536 h 504000"/>
              <a:gd name="connsiteX31" fmla="*/ 427996 w 468720"/>
              <a:gd name="connsiteY31" fmla="*/ 115536 h 504000"/>
              <a:gd name="connsiteX32" fmla="*/ 427996 w 468720"/>
              <a:gd name="connsiteY32" fmla="*/ 352416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8720" h="504000">
                <a:moveTo>
                  <a:pt x="448156" y="75216"/>
                </a:moveTo>
                <a:lnTo>
                  <a:pt x="317116" y="75216"/>
                </a:lnTo>
                <a:lnTo>
                  <a:pt x="317116" y="19776"/>
                </a:lnTo>
                <a:cubicBezTo>
                  <a:pt x="317116" y="8642"/>
                  <a:pt x="308090" y="-384"/>
                  <a:pt x="296956" y="-384"/>
                </a:cubicBezTo>
                <a:lnTo>
                  <a:pt x="19756" y="-384"/>
                </a:lnTo>
                <a:cubicBezTo>
                  <a:pt x="8622" y="-384"/>
                  <a:pt x="-404" y="8642"/>
                  <a:pt x="-404" y="19776"/>
                </a:cubicBezTo>
                <a:lnTo>
                  <a:pt x="-404" y="483456"/>
                </a:lnTo>
                <a:cubicBezTo>
                  <a:pt x="-404" y="494590"/>
                  <a:pt x="8622" y="503616"/>
                  <a:pt x="19756" y="503616"/>
                </a:cubicBezTo>
                <a:lnTo>
                  <a:pt x="95356" y="503616"/>
                </a:lnTo>
                <a:cubicBezTo>
                  <a:pt x="106490" y="503616"/>
                  <a:pt x="115516" y="494590"/>
                  <a:pt x="115516" y="483456"/>
                </a:cubicBezTo>
                <a:lnTo>
                  <a:pt x="115516" y="317136"/>
                </a:lnTo>
                <a:lnTo>
                  <a:pt x="276796" y="317136"/>
                </a:lnTo>
                <a:lnTo>
                  <a:pt x="276796" y="372576"/>
                </a:lnTo>
                <a:cubicBezTo>
                  <a:pt x="276796" y="383710"/>
                  <a:pt x="285822" y="392736"/>
                  <a:pt x="296956" y="392736"/>
                </a:cubicBezTo>
                <a:lnTo>
                  <a:pt x="448156" y="392736"/>
                </a:lnTo>
                <a:cubicBezTo>
                  <a:pt x="459290" y="392736"/>
                  <a:pt x="468316" y="383710"/>
                  <a:pt x="468316" y="372576"/>
                </a:cubicBezTo>
                <a:lnTo>
                  <a:pt x="468316" y="95376"/>
                </a:lnTo>
                <a:cubicBezTo>
                  <a:pt x="468316" y="84242"/>
                  <a:pt x="459290" y="75216"/>
                  <a:pt x="448156" y="75216"/>
                </a:cubicBezTo>
                <a:moveTo>
                  <a:pt x="75196" y="463296"/>
                </a:moveTo>
                <a:lnTo>
                  <a:pt x="39916" y="463296"/>
                </a:lnTo>
                <a:lnTo>
                  <a:pt x="39916" y="39936"/>
                </a:lnTo>
                <a:lnTo>
                  <a:pt x="75196" y="39936"/>
                </a:lnTo>
                <a:lnTo>
                  <a:pt x="75196" y="463296"/>
                </a:lnTo>
                <a:moveTo>
                  <a:pt x="115516" y="276816"/>
                </a:moveTo>
                <a:lnTo>
                  <a:pt x="115516" y="39936"/>
                </a:lnTo>
                <a:lnTo>
                  <a:pt x="276796" y="39936"/>
                </a:lnTo>
                <a:lnTo>
                  <a:pt x="276796" y="276816"/>
                </a:lnTo>
                <a:lnTo>
                  <a:pt x="115516" y="276816"/>
                </a:lnTo>
                <a:moveTo>
                  <a:pt x="427996" y="352416"/>
                </a:moveTo>
                <a:lnTo>
                  <a:pt x="317116" y="352416"/>
                </a:lnTo>
                <a:lnTo>
                  <a:pt x="317116" y="115536"/>
                </a:lnTo>
                <a:lnTo>
                  <a:pt x="427996" y="115536"/>
                </a:lnTo>
                <a:lnTo>
                  <a:pt x="427996" y="352416"/>
                </a:lnTo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5209770" y="3709694"/>
            <a:ext cx="6325723" cy="889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描述如何在FPGA上实现贪吃蛇游戏的逻辑，包括使用Verilog或VHDL等硬件描述语言编写代码，以及如何将代码映射到FPGA的硬件资源上。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5209770" y="3289865"/>
            <a:ext cx="6325723" cy="37179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游戏逻辑在FPGA上的实现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5209770" y="5136321"/>
            <a:ext cx="6325723" cy="889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展示实验结果，包括贪吃蛇游戏的运行视频和得分记录等，并对实验结果进行分析，讨论FPGA实现游戏逻辑的优势和局限性。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5209770" y="4716493"/>
            <a:ext cx="6325723" cy="37179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实验结果与分析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0438" y="2034069"/>
            <a:ext cx="5230368" cy="2789863"/>
          </a:xfrm>
        </p:spPr>
        <p:txBody>
          <a:bodyPr wrap="square" anchor="ctr" anchorCtr="0">
            <a:normAutofit/>
          </a:bodyPr>
          <a:lstStyle/>
          <a:p>
            <a:r>
              <a:rPr lang="zh-CN" altLang="en-US" dirty="0"/>
              <a:t>实验过程与步骤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30518" y="881029"/>
            <a:ext cx="4402908" cy="470097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04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游戏设计流程</a:t>
            </a:r>
            <a:endParaRPr lang="zh-CN" altLang="en-US" dirty="0"/>
          </a:p>
        </p:txBody>
      </p:sp>
      <p:pic>
        <p:nvPicPr>
          <p:cNvPr id="31" name="图片 30" descr="/data/temp/61134696-052c-11ef-b2cf-eea686f12e23.jpg@base@tag=imgScale&amp;m=1&amp;w=692&amp;h=721&amp;q=9561134696-052c-11ef-b2cf-eea686f12e2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10991" b="1099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61134555-052c-11ef-b2cf-eea686f12e23.jpg@base@tag=imgScale&amp;m=1&amp;w=692&amp;h=721&amp;q=9561134555-052c-11ef-b2cf-eea686f12e2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1968" r="1968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611346c0-052c-11ef-b2cf-eea686f12e23.jpg@base@tag=imgScale&amp;m=1&amp;w=692&amp;h=719&amp;q=95611346c0-052c-11ef-b2cf-eea686f12e2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t="15391" b="15391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首先，需要确定游戏的基本规则和玩法，例如贪吃蛇的移动方式、食物的出现和消失等。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游戏设计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然后，根据游戏规则和玩法，使用FPGA开发板进行游戏开发，包括编写代码、调试程序等。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游戏开发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08170" y="3075684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最后，对开发好的游戏进行测试，确保游戏的正常运行和稳定性。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游戏测试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325" y="360000"/>
            <a:ext cx="6465329" cy="720000"/>
          </a:xfrm>
        </p:spPr>
        <p:txBody>
          <a:bodyPr lIns="0" tIns="0" rIns="0" bIns="0" anchor="b" anchorCtr="0"/>
          <a:lstStyle/>
          <a:p>
            <a:pPr algn="l"/>
            <a:r>
              <a:rPr lang="zh-CN" altLang="en-US" dirty="0"/>
              <a:t>FPGA编程步骤</a:t>
            </a:r>
            <a:endParaRPr lang="zh-CN" altLang="en-US" dirty="0"/>
          </a:p>
        </p:txBody>
      </p:sp>
      <p:pic>
        <p:nvPicPr>
          <p:cNvPr id="9" name="http://photo-static-api.fotomore.com/creative/vcg/veer/400/new/VCG41N531480994.jpg?uid=386&amp;timestamp=1685070879&amp;sign=638fe59e20d56783b78d4e80af2eb419" descr="/data/temp/60a5865e-052c-11ef-8f8e-ea0bc2c2cd65.jpg@base@tag=imgScale&amp;m=1&amp;w=1309&amp;h=1904&amp;q=9560a5865e-052c-11ef-8f8e-ea0bc2c2cd6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500" b="1559"/>
          <a:stretch>
            <a:fillRect/>
          </a:stretch>
        </p:blipFill>
        <p:spPr>
          <a:xfrm>
            <a:off x="7502167" y="0"/>
            <a:ext cx="471487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5" h="10800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626694" y="2085859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编写Verilog代码，定义贪吃蛇游戏的各个模块，如游戏逻辑、显示控制等。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626694" y="1713116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编写Verilog代码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695154" y="1734071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627329" y="3723515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使用FPGA开发工具，将编写的Verilog代码编译成可下载到FPGA开发板的比特流文件。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627329" y="3350772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编译Verilog代码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696424" y="3371727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1627329" y="5361171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将编译好的比特流文件下载到FPGA开发板，实现贪吃蛇游戏的硬件实现。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1627329" y="4988428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下载比特流文件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2"/>
            </p:custDataLst>
          </p:nvPr>
        </p:nvSpPr>
        <p:spPr>
          <a:xfrm>
            <a:off x="696424" y="5009383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pc="0">
                <a:latin typeface="+中文标题" charset="0"/>
                <a:sym typeface="+mn-ea"/>
              </a:rPr>
              <a:t>游戏调试与优化</a:t>
            </a:r>
            <a:endParaRPr lang="zh-CN" altLang="en-US" spc="0">
              <a:latin typeface="+中文标题" charset="0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 flipH="1">
            <a:off x="1616038" y="1782136"/>
            <a:ext cx="5096" cy="2392598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V="1">
            <a:off x="6632157" y="3721312"/>
            <a:ext cx="0" cy="2421254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五边形 17"/>
          <p:cNvSpPr/>
          <p:nvPr>
            <p:custDataLst>
              <p:tags r:id="rId4"/>
            </p:custDataLst>
          </p:nvPr>
        </p:nvSpPr>
        <p:spPr>
          <a:xfrm>
            <a:off x="770037" y="3721312"/>
            <a:ext cx="10834921" cy="498065"/>
          </a:xfrm>
          <a:prstGeom prst="homePlate">
            <a:avLst/>
          </a:prstGeom>
          <a:solidFill>
            <a:schemeClr val="accent1"/>
          </a:solidFill>
          <a:ln w="19050">
            <a:gradFill>
              <a:gsLst>
                <a:gs pos="20000">
                  <a:schemeClr val="accent1">
                    <a:alpha val="0"/>
                  </a:schemeClr>
                </a:gs>
                <a:gs pos="90000">
                  <a:schemeClr val="accent1"/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ym typeface="+mn-ea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5"/>
            </p:custDataLst>
          </p:nvPr>
        </p:nvCxnSpPr>
        <p:spPr>
          <a:xfrm>
            <a:off x="770037" y="3970398"/>
            <a:ext cx="10603672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6"/>
            </p:custDataLst>
          </p:nvPr>
        </p:nvSpPr>
        <p:spPr>
          <a:xfrm>
            <a:off x="1558066" y="3913700"/>
            <a:ext cx="93902" cy="949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7"/>
            </p:custDataLst>
          </p:nvPr>
        </p:nvSpPr>
        <p:spPr>
          <a:xfrm>
            <a:off x="6576734" y="3913700"/>
            <a:ext cx="93902" cy="9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1754277" y="2424918"/>
            <a:ext cx="4433220" cy="939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1. 检查硬件连接是否正常，确保FPGA开发板和显示器之间的连接稳定。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0" name="流程图: 延期 29"/>
          <p:cNvSpPr/>
          <p:nvPr>
            <p:custDataLst>
              <p:tags r:id="rId9"/>
            </p:custDataLst>
          </p:nvPr>
        </p:nvSpPr>
        <p:spPr>
          <a:xfrm>
            <a:off x="1621134" y="1779588"/>
            <a:ext cx="476733" cy="509169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0"/>
            </p:custDataLst>
          </p:nvPr>
        </p:nvSpPr>
        <p:spPr>
          <a:xfrm>
            <a:off x="2369666" y="1840745"/>
            <a:ext cx="3817475" cy="3864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调试步骤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6778679" y="4490229"/>
            <a:ext cx="4435061" cy="9394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1. 优化贪吃蛇的移动速度，使其更加流畅。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3" name="流程图: 延期 32"/>
          <p:cNvSpPr/>
          <p:nvPr>
            <p:custDataLst>
              <p:tags r:id="rId12"/>
            </p:custDataLst>
          </p:nvPr>
        </p:nvSpPr>
        <p:spPr>
          <a:xfrm>
            <a:off x="6643624" y="5635005"/>
            <a:ext cx="476733" cy="509169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7393430" y="5696162"/>
            <a:ext cx="3817476" cy="386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优化策略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0438" y="2034069"/>
            <a:ext cx="5230368" cy="2789863"/>
          </a:xfrm>
        </p:spPr>
        <p:txBody>
          <a:bodyPr wrap="square" anchor="ctr" anchorCtr="0">
            <a:normAutofit/>
          </a:bodyPr>
          <a:lstStyle/>
          <a:p>
            <a:r>
              <a:rPr lang="zh-CN" altLang="en-US" dirty="0"/>
              <a:t>实验结果与展示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30518" y="881029"/>
            <a:ext cx="4402908" cy="470097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05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游戏功能演示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展示贪吃蛇游戏的界面，包括蛇、食物、得分等信息。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游戏界面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展示贪吃蛇游戏的运行效果，包括蛇的移动、食物的出现、得分的增加等。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游戏效果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介绍如何操作贪吃蛇游戏，包括移动、加速、暂停等操作。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游戏操作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62cc5ef8-052c-11ef-bb4b-96e1ddc8e2d4.jpg@base@tag=imgScale&amp;m=1&amp;w=450&amp;h=450&amp;q=9562cc5ef8-052c-11ef-bb4b-96e1ddc8e2d4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25000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13" descr="/data/temp/62cc5fc2-052c-11ef-bb4b-96e1ddc8e2d4.jpg@base@tag=imgScale&amp;m=1&amp;w=450&amp;h=450&amp;q=9562cc5fc2-052c-11ef-bb4b-96e1ddc8e2d4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67" r="16667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62cc60f9-052c-11ef-bb4b-96e1ddc8e2d4.jpg@base@tag=imgScale&amp;m=1&amp;w=450&amp;h=450&amp;q=9562cc60f9-052c-11ef-bb4b-96e1ddc8e2d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r="29907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八边形 27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9" name="八边形 28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0" name="八边形 29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data/temp/623b6c5e-052c-11ef-9d4f-6224ea0a9d02.jpg@base@tag=imgScale&amp;m=1&amp;w=1761&amp;h=1903&amp;q=95623b6c5e-052c-11ef-9d4f-6224ea0a9d02"/>
          <p:cNvPicPr/>
          <p:nvPr>
            <p:custDataLst>
              <p:tags r:id="rId1"/>
            </p:custDataLst>
          </p:nvPr>
        </p:nvPicPr>
        <p:blipFill>
          <a:blip r:embed="rId2"/>
          <a:srcRect l="5497" r="1967"/>
        </p:blipFill>
        <p:spPr>
          <a:xfrm>
            <a:off x="5846445" y="0"/>
            <a:ext cx="6345555" cy="6857365"/>
          </a:xfrm>
          <a:prstGeom prst="rect">
            <a:avLst/>
          </a:prstGeom>
          <a:blipFill rotWithShape="1">
            <a:blip r:embed="rId3"/>
            <a:stretch>
              <a:fillRect t="-1000" r="-2000" b="-1000"/>
            </a:stretch>
          </a:blipFill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1" name="Rectangle 41735_#color-850&amp;1004"/>
          <p:cNvSpPr/>
          <p:nvPr>
            <p:custDataLst>
              <p:tags r:id="rId4"/>
            </p:custDataLst>
          </p:nvPr>
        </p:nvSpPr>
        <p:spPr>
          <a:xfrm>
            <a:off x="1030986" y="1897253"/>
            <a:ext cx="5715000" cy="4169664"/>
          </a:xfrm>
          <a:prstGeom prst="roundRect">
            <a:avLst>
              <a:gd name="adj" fmla="val 4985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性能分析与优化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1596185" y="2834845"/>
            <a:ext cx="4699000" cy="483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通过记录贪吃蛇游戏的帧率，分析游戏的流畅性和性能瓶颈。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596820" y="2381455"/>
            <a:ext cx="4699000" cy="3968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帧率分析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595550" y="5104335"/>
            <a:ext cx="4699000" cy="483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通过优化贪吃蛇游戏的算法，提高游戏的运行速度和响应速度。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1596185" y="4650945"/>
            <a:ext cx="4699000" cy="3968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算法优化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596185" y="3969590"/>
            <a:ext cx="4699000" cy="483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通过优化内存分配和释放，提高游戏的运行效率。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1596820" y="3516200"/>
            <a:ext cx="4699000" cy="3968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内存优化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708572" y="2343200"/>
            <a:ext cx="2880000" cy="1081088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1626049" y="1020238"/>
            <a:ext cx="812351" cy="7126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2531627" y="1124552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实验背景与目的</a:t>
            </a:r>
            <a:endParaRPr lang="zh-CN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4"/>
            </p:custDataLst>
          </p:nvPr>
        </p:nvSpPr>
        <p:spPr>
          <a:xfrm>
            <a:off x="1626049" y="3526447"/>
            <a:ext cx="812351" cy="7126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04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" name="项标题"/>
          <p:cNvSpPr txBox="1"/>
          <p:nvPr>
            <p:custDataLst>
              <p:tags r:id="rId5"/>
            </p:custDataLst>
          </p:nvPr>
        </p:nvSpPr>
        <p:spPr>
          <a:xfrm>
            <a:off x="2531627" y="3630761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实验过程与步骤</a:t>
            </a:r>
            <a:endParaRPr lang="zh-CN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序号"/>
          <p:cNvSpPr txBox="1"/>
          <p:nvPr>
            <p:custDataLst>
              <p:tags r:id="rId6"/>
            </p:custDataLst>
          </p:nvPr>
        </p:nvSpPr>
        <p:spPr>
          <a:xfrm>
            <a:off x="1626049" y="1855641"/>
            <a:ext cx="812351" cy="7126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7" name="项标题"/>
          <p:cNvSpPr txBox="1"/>
          <p:nvPr>
            <p:custDataLst>
              <p:tags r:id="rId7"/>
            </p:custDataLst>
          </p:nvPr>
        </p:nvSpPr>
        <p:spPr>
          <a:xfrm>
            <a:off x="2531627" y="195995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实验环境搭建</a:t>
            </a:r>
            <a:endParaRPr lang="zh-CN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8"/>
            </p:custDataLst>
          </p:nvPr>
        </p:nvSpPr>
        <p:spPr>
          <a:xfrm>
            <a:off x="1626049" y="2691044"/>
            <a:ext cx="812351" cy="7126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03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项标题"/>
          <p:cNvSpPr txBox="1"/>
          <p:nvPr>
            <p:custDataLst>
              <p:tags r:id="rId9"/>
            </p:custDataLst>
          </p:nvPr>
        </p:nvSpPr>
        <p:spPr>
          <a:xfrm>
            <a:off x="2531627" y="2795358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实验原理与实现</a:t>
            </a:r>
            <a:endParaRPr lang="en-US" altLang="zh-CN" sz="2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序号"/>
          <p:cNvSpPr txBox="1"/>
          <p:nvPr>
            <p:custDataLst>
              <p:tags r:id="rId10"/>
            </p:custDataLst>
          </p:nvPr>
        </p:nvSpPr>
        <p:spPr>
          <a:xfrm>
            <a:off x="1626049" y="4361850"/>
            <a:ext cx="812351" cy="7126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05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项标题"/>
          <p:cNvSpPr txBox="1"/>
          <p:nvPr>
            <p:custDataLst>
              <p:tags r:id="rId11"/>
            </p:custDataLst>
          </p:nvPr>
        </p:nvSpPr>
        <p:spPr>
          <a:xfrm>
            <a:off x="2531627" y="4466164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实验结果与展示</a:t>
            </a:r>
            <a:endParaRPr lang="zh-CN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序号"/>
          <p:cNvSpPr txBox="1"/>
          <p:nvPr>
            <p:custDataLst>
              <p:tags r:id="rId12"/>
            </p:custDataLst>
          </p:nvPr>
        </p:nvSpPr>
        <p:spPr>
          <a:xfrm>
            <a:off x="1626049" y="5197252"/>
            <a:ext cx="812351" cy="7126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06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项标题"/>
          <p:cNvSpPr txBox="1"/>
          <p:nvPr>
            <p:custDataLst>
              <p:tags r:id="rId13"/>
            </p:custDataLst>
          </p:nvPr>
        </p:nvSpPr>
        <p:spPr>
          <a:xfrm>
            <a:off x="2531627" y="5301566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实验拓展与应用</a:t>
            </a:r>
            <a:endParaRPr lang="zh-CN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实验总结与反思</a:t>
            </a:r>
            <a:endParaRPr lang="zh-CN" altLang="en-US" dirty="0"/>
          </a:p>
        </p:txBody>
      </p:sp>
      <p:sp>
        <p:nvSpPr>
          <p:cNvPr id="6" name="矩形: 圆角 2"/>
          <p:cNvSpPr/>
          <p:nvPr>
            <p:custDataLst>
              <p:tags r:id="rId2"/>
            </p:custDataLst>
          </p:nvPr>
        </p:nvSpPr>
        <p:spPr>
          <a:xfrm>
            <a:off x="69236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贪吃蛇小游戏在FPGA开发板上成功运行，实现了游戏的基本功能。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: 圆角 4"/>
          <p:cNvSpPr/>
          <p:nvPr>
            <p:custDataLst>
              <p:tags r:id="rId3"/>
            </p:custDataLst>
          </p:nvPr>
        </p:nvSpPr>
        <p:spPr>
          <a:xfrm>
            <a:off x="692367" y="3112467"/>
            <a:ext cx="1542802" cy="5397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实验结果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: 圆角 6"/>
          <p:cNvSpPr/>
          <p:nvPr>
            <p:custDataLst>
              <p:tags r:id="rId4"/>
            </p:custDataLst>
          </p:nvPr>
        </p:nvSpPr>
        <p:spPr>
          <a:xfrm>
            <a:off x="4301000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通过视频和截图展示了贪吃蛇小游戏在FPGA开发板上的运行效果。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: 圆角 8"/>
          <p:cNvSpPr/>
          <p:nvPr>
            <p:custDataLst>
              <p:tags r:id="rId5"/>
            </p:custDataLst>
          </p:nvPr>
        </p:nvSpPr>
        <p:spPr>
          <a:xfrm>
            <a:off x="4301000" y="3112467"/>
            <a:ext cx="1542802" cy="5397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实验展示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17" descr="/data/temp/62cd5896-052c-11ef-9079-a6811d79a079.jpg@base@tag=imgScale&amp;m=1&amp;w=550&amp;h=550&amp;q=9562cd5896-052c-11ef-9079-a6811d79a079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6667" r="16667"/>
          <a:stretch>
            <a:fillRect/>
          </a:stretch>
        </p:blipFill>
        <p:spPr>
          <a:xfrm>
            <a:off x="5925297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矩形: 圆角 7"/>
          <p:cNvSpPr/>
          <p:nvPr>
            <p:custDataLst>
              <p:tags r:id="rId8"/>
            </p:custDataLst>
          </p:nvPr>
        </p:nvSpPr>
        <p:spPr>
          <a:xfrm>
            <a:off x="789248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在实验过程中，遇到了一些技术难题，如硬件资源分配、时序控制等，通过查阅资料和请教他人得以解决。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: 圆角 9"/>
          <p:cNvSpPr/>
          <p:nvPr>
            <p:custDataLst>
              <p:tags r:id="rId9"/>
            </p:custDataLst>
          </p:nvPr>
        </p:nvSpPr>
        <p:spPr>
          <a:xfrm>
            <a:off x="7892487" y="3112467"/>
            <a:ext cx="1542802" cy="5397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实验反思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2" name="图片 21" descr="/data/temp/62cd58c5-052c-11ef-9079-a6811d79a079.jpg@base@tag=imgScale&amp;m=1&amp;w=550&amp;h=550&amp;q=9562cd58c5-052c-11ef-9079-a6811d79a079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67" r="16667"/>
          <a:stretch>
            <a:fillRect/>
          </a:stretch>
        </p:blipFill>
        <p:spPr>
          <a:xfrm>
            <a:off x="9516785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" name="图片 22" descr="/data/temp/62cd55a4-052c-11ef-9079-a6811d79a079.jpg@base@tag=imgScale&amp;m=1&amp;w=550&amp;h=550&amp;q=9562cd55a4-052c-11ef-9079-a6811d79a079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l="23818" r="9515"/>
          <a:stretch>
            <a:fillRect/>
          </a:stretch>
        </p:blipFill>
        <p:spPr>
          <a:xfrm>
            <a:off x="2316664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0438" y="2034069"/>
            <a:ext cx="5230368" cy="2789863"/>
          </a:xfrm>
        </p:spPr>
        <p:txBody>
          <a:bodyPr wrap="square" anchor="ctr" anchorCtr="0">
            <a:normAutofit/>
          </a:bodyPr>
          <a:lstStyle/>
          <a:p>
            <a:r>
              <a:rPr lang="zh-CN" altLang="en-US" dirty="0"/>
              <a:t>实验拓展与应用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30518" y="881029"/>
            <a:ext cx="4402908" cy="470097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06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623a616e-052c-11ef-a629-52ff49de30cb.jpg@base@tag=imgScale&amp;m=1&amp;w=3384&amp;h=952&amp;q=95623a616e-052c-11ef-a629-52ff49de30c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5938" b="35938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游戏功能拓展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通过增加蛇的速度、改变食物的出现频率等方式，提高游戏的挑战性。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增加游戏难度</a:t>
            </a:r>
            <a:endParaRPr lang="zh-CN" altLang="en-US" sz="20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可以增加一些特殊道具，如加速、护盾等，让游戏更加丰富多样。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增加游戏元素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可以增加双人对战模式，让玩家之间进行竞争，增加游戏的趣味性。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增加游戏模式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FPGA在其他领域的应用</a:t>
            </a:r>
            <a:endParaRPr lang="zh-CN" altLang="en-US" dirty="0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6959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/data/temp/63dc5811-052c-11ef-82a4-fef3dad2e749.jpg@base@tag=imgScale&amp;m=1&amp;w=484&amp;h=995&amp;q=9563dc5811-052c-11ef-82a4-fef3dad2e74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5031" r="21974"/>
          <a:stretch>
            <a:fillRect/>
          </a:stretch>
        </p:blipFill>
        <p:spPr>
          <a:xfrm>
            <a:off x="695960" y="1918018"/>
            <a:ext cx="174504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429514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/data/temp/63dc5aba-052c-11ef-82a4-fef3dad2e749.jpg@base@tag=imgScale&amp;m=1&amp;w=484&amp;h=995&amp;q=9563dc5aba-052c-11ef-82a4-fef3dad2e749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3443" r="13443"/>
          <a:stretch>
            <a:fillRect/>
          </a:stretch>
        </p:blipFill>
        <p:spPr>
          <a:xfrm>
            <a:off x="4295140" y="1918018"/>
            <a:ext cx="174550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7146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FPGA在通信领域广泛应用于基站、路由器、交换机等设备中，提供高速的数据处理和转发能力。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271462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通信领域</a:t>
            </a:r>
            <a:endParaRPr lang="zh-CN" altLang="en-US" sz="20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27184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631507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FPGA在图像处理领域广泛应用于高清视频解码、图像识别、图像处理等应用中，提供高速的图像处理能力。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631507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图像处理领域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631888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78968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/data/temp/63dc5c76-052c-11ef-82a4-fef3dad2e749.jpg@base@tag=imgScale&amp;m=1&amp;w=484&amp;h=995&amp;q=9563dc5c76-052c-11ef-82a4-fef3dad2e74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3493" r="13493"/>
          <a:stretch>
            <a:fillRect/>
          </a:stretch>
        </p:blipFill>
        <p:spPr>
          <a:xfrm>
            <a:off x="7896860" y="1918018"/>
            <a:ext cx="174550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99155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FPGA在人工智能领域广泛应用于深度学习、机器学习、语音识别等应用中，提供高速的数据处理和计算能力。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8"/>
            </p:custDataLst>
          </p:nvPr>
        </p:nvSpPr>
        <p:spPr>
          <a:xfrm>
            <a:off x="991552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人工智能领域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99193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实验成果的应用前景</a:t>
            </a:r>
            <a:endParaRPr lang="zh-CN" altLang="en-US" dirty="0"/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贪吃蛇小游戏可以作为一个基础案例，为后续的游戏开发提供参考和借鉴。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游戏开发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6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贪吃蛇小游戏中的算法和逻辑，可以应用于人工智能领域的学习和研究。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人工智能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0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贪吃蛇小游戏可以作为一个教学案例，帮助学生理解和掌握编程和算法知识。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2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5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教育领域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841500" y="555752"/>
            <a:ext cx="10096500" cy="3249648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谢谢</a:t>
            </a:r>
            <a:endParaRPr lang="en-US" altLang="zh-CN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841500" y="4217290"/>
            <a:ext cx="10096500" cy="193192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0438" y="2034069"/>
            <a:ext cx="5230368" cy="2789863"/>
          </a:xfrm>
        </p:spPr>
        <p:txBody>
          <a:bodyPr wrap="square" anchor="ctr" anchorCtr="0">
            <a:normAutofit/>
          </a:bodyPr>
          <a:lstStyle/>
          <a:p>
            <a:r>
              <a:rPr lang="zh-CN" altLang="en-US" dirty="0"/>
              <a:t>项目背景与目的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30518" y="881029"/>
            <a:ext cx="4402908" cy="470097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01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FPGA开发板介绍</a:t>
            </a:r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>
            <a:off x="8075006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3695" tIns="250532" rIns="349250" bIns="82198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FPGA开发板可以实现硬件加速，提高数据处理速度，降低功耗，提高系统的稳定性和可靠性。</a:t>
            </a: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>
            <a:off x="4386282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90" tIns="241642" rIns="351156" bIns="83087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FPGA开发板广泛应用于通信、医疗、工业控制、航空航天等领域，具有广泛的应用前景。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695653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50" tIns="232752" rIns="351195" bIns="83976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FPGA开发板是一种可编程逻辑器件，具有灵活性高、开发周期短、性能优越等特点。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“_#color-824&amp;2665"/>
          <p:cNvSpPr/>
          <p:nvPr>
            <p:custDataLst>
              <p:tags r:id="rId5"/>
            </p:custDataLst>
          </p:nvPr>
        </p:nvSpPr>
        <p:spPr>
          <a:xfrm>
            <a:off x="3466641" y="3524536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pic>
        <p:nvPicPr>
          <p:cNvPr id="4" name="图片 3" descr="/data/temp/5e8771fc-052c-11ef-bb4b-96e1ddc8e2d4.jpg@base@tag=imgScale&amp;m=1&amp;w=271&amp;h=271&amp;q=955e8771fc-052c-11ef-bb4b-96e1ddc8e2d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708" r="16708"/>
          <a:stretch>
            <a:fillRect/>
          </a:stretch>
        </p:blipFill>
        <p:spPr>
          <a:xfrm>
            <a:off x="897618" y="4548334"/>
            <a:ext cx="978071" cy="978071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2067492" y="4663925"/>
            <a:ext cx="2048233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FPGA开发板的特点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“_#color-824&amp;2668"/>
          <p:cNvSpPr/>
          <p:nvPr>
            <p:custDataLst>
              <p:tags r:id="rId9"/>
            </p:custDataLst>
          </p:nvPr>
        </p:nvSpPr>
        <p:spPr>
          <a:xfrm>
            <a:off x="7157271" y="3533427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737798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FPGA开发板的应用领域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 descr="/data/temp/5e877152-052c-11ef-bb4b-96e1ddc8e2d4.jpg@base@tag=imgScale&amp;m=1&amp;w=271&amp;h=271&amp;q=955e877152-052c-11ef-bb4b-96e1ddc8e2d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6708" r="16708"/>
          <a:stretch>
            <a:fillRect/>
          </a:stretch>
        </p:blipFill>
        <p:spPr>
          <a:xfrm>
            <a:off x="459142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“_#color-824&amp;2668"/>
          <p:cNvSpPr/>
          <p:nvPr>
            <p:custDataLst>
              <p:tags r:id="rId13"/>
            </p:custDataLst>
          </p:nvPr>
        </p:nvSpPr>
        <p:spPr>
          <a:xfrm>
            <a:off x="10847900" y="3542319"/>
            <a:ext cx="358838" cy="308029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9428427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FPGA开发板的优势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3" name="图片 12" descr="/data/temp/5e877220-052c-11ef-bb4b-96e1ddc8e2d4.jpg@base@tag=imgScale&amp;m=1&amp;w=271&amp;h=271&amp;q=955e877220-052c-11ef-bb4b-96e1ddc8e2d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828459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1"/>
            </p:custDataLst>
          </p:nvPr>
        </p:nvSpPr>
        <p:spPr>
          <a:xfrm flipH="1" flipV="1">
            <a:off x="2199562" y="297066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 15"/>
          <p:cNvSpPr/>
          <p:nvPr>
            <p:custDataLst>
              <p:tags r:id="rId2"/>
            </p:custDataLst>
          </p:nvPr>
        </p:nvSpPr>
        <p:spPr>
          <a:xfrm>
            <a:off x="704137" y="182639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 descr="/data/temp/5eb4ca1d-052c-11ef-94ab-f2d23faf0510.jpg@base@tag=imgScale&amp;m=1&amp;w=1209&amp;h=909&amp;q=955eb4ca1d-052c-11ef-94ab-f2d23faf051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r="11333"/>
          <a:stretch>
            <a:fillRect/>
          </a:stretch>
        </p:blipFill>
        <p:spPr>
          <a:xfrm>
            <a:off x="838200" y="1971302"/>
            <a:ext cx="4356100" cy="327406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/>
              <a:t>贪吃蛇游戏概述</a:t>
            </a:r>
            <a:endParaRPr lang="zh-CN" altLang="en-US"/>
          </a:p>
        </p:txBody>
      </p:sp>
      <p:sp>
        <p:nvSpPr>
          <p:cNvPr id="2" name="圆角矩形 13"/>
          <p:cNvSpPr/>
          <p:nvPr>
            <p:custDataLst>
              <p:tags r:id="rId6"/>
            </p:custDataLst>
          </p:nvPr>
        </p:nvSpPr>
        <p:spPr>
          <a:xfrm>
            <a:off x="6235414" y="1656899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游戏起源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234778" y="2031298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贪吃蛇游戏起源于1970年代，最初是一款简单的街机游戏，后来逐渐发展成为各种平台上的热门游戏。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圆角矩形 24"/>
          <p:cNvSpPr/>
          <p:nvPr>
            <p:custDataLst>
              <p:tags r:id="rId8"/>
            </p:custDataLst>
          </p:nvPr>
        </p:nvSpPr>
        <p:spPr>
          <a:xfrm>
            <a:off x="6235414" y="3238401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游戏规则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6235414" y="3603901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贪吃蛇游戏的规则非常简单：玩家控制一条蛇，在屏幕上移动，吃掉出现的食物。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圆角矩形 28"/>
          <p:cNvSpPr/>
          <p:nvPr>
            <p:custDataLst>
              <p:tags r:id="rId10"/>
            </p:custDataLst>
          </p:nvPr>
        </p:nvSpPr>
        <p:spPr>
          <a:xfrm>
            <a:off x="6235414" y="4811004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游戏发展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6235414" y="5187310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随着技术的发展，贪吃蛇游戏逐渐演变出了各种版本和玩法，如3D贪吃蛇、多人在线贪吃蛇等。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>
                <a:sym typeface="+mn-ea"/>
              </a:rPr>
              <a:t>实验目的与意义</a:t>
            </a:r>
            <a:endParaRPr lang="zh-CN" altLang="en-US" dirty="0">
              <a:sym typeface="+mn-ea"/>
            </a:endParaRPr>
          </a:p>
        </p:txBody>
      </p:sp>
      <p:sp>
        <p:nvSpPr>
          <p:cNvPr id="5" name="矩形: 圆角 3"/>
          <p:cNvSpPr/>
          <p:nvPr>
            <p:custDataLst>
              <p:tags r:id="rId2"/>
            </p:custDataLst>
          </p:nvPr>
        </p:nvSpPr>
        <p:spPr>
          <a:xfrm>
            <a:off x="862330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: 圆角 1"/>
          <p:cNvSpPr/>
          <p:nvPr>
            <p:custDataLst>
              <p:tags r:id="rId3"/>
            </p:custDataLst>
          </p:nvPr>
        </p:nvSpPr>
        <p:spPr>
          <a:xfrm>
            <a:off x="465963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: 圆角 2"/>
          <p:cNvSpPr/>
          <p:nvPr>
            <p:custDataLst>
              <p:tags r:id="rId4"/>
            </p:custDataLst>
          </p:nvPr>
        </p:nvSpPr>
        <p:spPr>
          <a:xfrm>
            <a:off x="69596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78232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通过实验，掌握FPGA开发板的基本操作，如编程、调试和测试等。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00203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掌握FPGA开发板的基本操作</a:t>
            </a:r>
            <a:endParaRPr kumimoji="1" lang="zh-CN" altLang="en-US" sz="20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474599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通过实验，理解贪吃蛇游戏的实现原理，包括游戏逻辑、图形显示和输入处理等。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496570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理解贪吃蛇游戏的实现原理</a:t>
            </a:r>
            <a:endParaRPr kumimoji="1"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8709660" y="5203956"/>
            <a:ext cx="2700000" cy="1279656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通过实验，提高编程能力和问题解决能力，为未来的学习和工作打下坚实的基础。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8929370" y="4062861"/>
            <a:ext cx="2260600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提高编程能力和问题解决能力</a:t>
            </a:r>
            <a:endParaRPr kumimoji="1"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980305" y="1753235"/>
            <a:ext cx="2248535" cy="2232025"/>
          </a:xfrm>
          <a:prstGeom prst="roundRect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16635" y="1752600"/>
            <a:ext cx="2231390" cy="2232660"/>
          </a:xfrm>
          <a:prstGeom prst="roundRect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943975" y="1753235"/>
            <a:ext cx="2229485" cy="2231390"/>
          </a:xfrm>
          <a:prstGeom prst="roundRect">
            <a:avLst/>
          </a:prstGeom>
          <a:blipFill rotWithShape="1">
            <a:blip r:embed="rId13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0438" y="2034069"/>
            <a:ext cx="5230368" cy="2789863"/>
          </a:xfrm>
        </p:spPr>
        <p:txBody>
          <a:bodyPr wrap="square" anchor="ctr" anchorCtr="0">
            <a:normAutofit/>
          </a:bodyPr>
          <a:lstStyle/>
          <a:p>
            <a:r>
              <a:rPr lang="zh-CN" altLang="en-US" dirty="0"/>
              <a:t>项目环境搭建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30518" y="881029"/>
            <a:ext cx="4402908" cy="470097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02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5e4a36e1-052c-11ef-a4f6-2a49d40c224f.jpg@base@tag=imgScale&amp;m=1&amp;w=3384&amp;h=952&amp;q=955e4a36e1-052c-11ef-a4f6-2a49d40c224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7813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FPGA开发板硬件准备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86836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选择海云捷讯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FPGA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开发板。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86836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开发板选择</a:t>
            </a:r>
            <a:endParaRPr lang="zh-CN" altLang="en-US" sz="20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616426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安装FPGA开发所需的软件工具，如Xilinx Vivado、Quartus Prime等。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616426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开发工具准备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872966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将FPGA开发板与电脑通过USB接口连接，并安装相应的驱动程序。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872966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硬件连接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2464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PAJ7620U2手势识别</a:t>
            </a: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模块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2"/>
            </p:custDataLst>
          </p:nvPr>
        </p:nvSpPr>
        <p:spPr>
          <a:xfrm>
            <a:off x="32464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硬件</a:t>
            </a: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准备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0438" y="2034069"/>
            <a:ext cx="5230368" cy="2789863"/>
          </a:xfrm>
        </p:spPr>
        <p:txBody>
          <a:bodyPr wrap="square" anchor="ctr" anchorCtr="0">
            <a:normAutofit/>
          </a:bodyPr>
          <a:lstStyle/>
          <a:p>
            <a:r>
              <a:rPr lang="zh-CN" altLang="en-US" dirty="0"/>
              <a:t>项目原理与实现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30518" y="881029"/>
            <a:ext cx="4402908" cy="470097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03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187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187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187"/>
  <p:tag name="KSO_WM_TEMPLATE_THUMBS_INDEX" val="1、9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187_1*a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PRESET_TEXT" val="单击此处添加文档&#10;标题内容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187_1*f*4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PRESET_TEXT" val="汇报人：WPS"/>
</p:tagLst>
</file>

<file path=ppt/tags/tag141.xml><?xml version="1.0" encoding="utf-8"?>
<p:tagLst xmlns:p="http://schemas.openxmlformats.org/presentationml/2006/main">
  <p:tag name="KSO_WM_SLIDE_ID" val="custom20233187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187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87_6*a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  <p:tag name="KSO_WM_UNIT_TEXT_FILL_FORE_SCHEMECOLOR_INDEX" val="13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187_6*l_h_i*1_1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3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3187_6*l_h_a*1_1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3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187_6*l_h_i*1_4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13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187_6*l_h_a*1_4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3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187_6*l_h_i*1_2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3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187_6*l_h_a*1_2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3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187_6*l_h_i*1_3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3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3187_6*l_h_a*1_3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3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3187_6*l_h_i*1_5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13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3187_6*l_h_a*1_5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3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3187_6*l_h_i*1_6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6"/>
  <p:tag name="KSO_WM_UNIT_TEXT_FILL_FORE_SCHEMECOLOR_INDEX" val="13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3187_6*l_h_a*1_6_1"/>
  <p:tag name="KSO_WM_TEMPLATE_CATEGORY" val="custom"/>
  <p:tag name="KSO_WM_TEMPLATE_INDEX" val="2023318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5.01126098632807,&quot;left&quot;:128.03535433070866,&quot;top&quot;:80.33370021549732,&quot;width&quot;:402.71448818897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3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SLIDE_ID" val="custom20233187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3187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87_7*a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5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87_7*e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158.xml><?xml version="1.0" encoding="utf-8"?>
<p:tagLst xmlns:p="http://schemas.openxmlformats.org/presentationml/2006/main">
  <p:tag name="KSO_WM_SLIDE_ID" val="custom2023318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87"/>
  <p:tag name="KSO_WM_SLIDE_TYPE" val="sectionTitle"/>
  <p:tag name="KSO_WM_SLIDE_SUBTYPE" val="pureTxt"/>
  <p:tag name="KSO_WM_SLIDE_LAYOUT" val="a_e"/>
  <p:tag name="KSO_WM_SLIDE_LAYOUT_CNT" val="1_1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2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16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2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16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2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2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2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2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2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2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2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4_2*l_h_i*1_3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2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2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172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187"/>
  <p:tag name="KSO_WM_SLIDE_LAYOUT" val="a_l"/>
  <p:tag name="KSO_WM_SLIDE_LAYOUT_CNT" val="1_1"/>
</p:tagLst>
</file>

<file path=ppt/tags/tag1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04_1*i*1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04_1*i*2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04_1*d*1"/>
  <p:tag name="KSO_WM_TEMPLATE_CATEGORY" val="custom"/>
  <p:tag name="KSO_WM_TEMPLATE_INDEX" val="20232404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2404"/>
  <p:tag name="KSO_WM_UNIT_ID" val="custom20232404_1*a*1"/>
  <p:tag name="KSO_WM_UNIT_PRESET_TEXT" val="单击此处添加标题"/>
</p:tagLst>
</file>

<file path=ppt/tags/tag17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267_2*l_h_a*1_1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81811023622,&quot;left&quot;:490.3725170225609,&quot;top&quot;:130.4644881889764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7_2*l_h_f*1_1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81811023622,&quot;left&quot;:490.3725170225609,&quot;top&quot;:130.4644881889764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267_2*l_h_a*1_2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81811023622,&quot;left&quot;:490.3725170225609,&quot;top&quot;:130.4644881889764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7_2*l_h_f*1_2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81811023622,&quot;left&quot;:490.3725170225609,&quot;top&quot;:130.4644881889764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267_2*l_h_a*1_3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81811023622,&quot;left&quot;:490.3725170225609,&quot;top&quot;:130.4644881889764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67_2*l_h_f*1_3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81811023622,&quot;left&quot;:490.3725170225609,&quot;top&quot;:130.4644881889764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18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1.108*160.132"/>
  <p:tag name="KSO_WM_SLIDE_SUBTYPE" val="picTxt"/>
  <p:tag name="KSO_WM_DIAGRAM_GROUP_CODE" val="l1-1"/>
  <p:tag name="KSO_WM_SLIDE_DIAGTYPE" val="l"/>
  <p:tag name="KSO_WM_SLIDE_LAYOUT_NAME" val="仅标题"/>
  <p:tag name="KSO_WM_TEMPLATE_INDEX" val="20233187"/>
  <p:tag name="KSO_WM_TEMPLATE_SUBCATEGORY" val="0"/>
  <p:tag name="KSO_WM_SLIDE_INDEX" val="1"/>
  <p:tag name="KSO_WM_TAG_VERSION" val="3.0"/>
  <p:tag name="KSO_WM_SLIDE_ID" val="custom20232404_1"/>
  <p:tag name="KSO_WM_SLIDE_ITEM_CNT" val="3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2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VALUE" val="30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3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2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2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2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2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USESOURCEFORMAT_APPLY" val="0"/>
</p:tagLst>
</file>

<file path=ppt/tags/tag1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5_2*l_h_a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USESOURCEFORMAT_APPLY" val="0"/>
</p:tagLst>
</file>

<file path=ppt/tags/tag194.xml><?xml version="1.0" encoding="utf-8"?>
<p:tagLst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187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87_7*a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9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87_7*e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197.xml><?xml version="1.0" encoding="utf-8"?>
<p:tagLst xmlns:p="http://schemas.openxmlformats.org/presentationml/2006/main">
  <p:tag name="KSO_WM_SLIDE_ID" val="custom2023318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87"/>
  <p:tag name="KSO_WM_SLIDE_TYPE" val="sectionTitle"/>
  <p:tag name="KSO_WM_SLIDE_SUBTYPE" val="pureTxt"/>
  <p:tag name="KSO_WM_SLIDE_LAYOUT" val="a_e"/>
  <p:tag name="KSO_WM_SLIDE_LAYOUT_CNT" val="1_1"/>
</p:tagLst>
</file>

<file path=ppt/tags/tag198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1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68.37503937007872,&quot;top&quot;:347.5499212598425,&quot;width&quot;:8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2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68.37503937007872,&quot;top&quot;:347.5499212598425,&quot;width&quot;:8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68.37503937007872,&quot;top&quot;:347.5499212598425,&quot;width&quot;:8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68.37503937007872,&quot;top&quot;:347.5499212598425,&quot;width&quot;:8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68.37503937007872,&quot;top&quot;:347.5499212598425,&quot;width&quot;:8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2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68.37503937007872,&quot;top&quot;:347.5499212598425,&quot;width&quot;:8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132.14999999999995,&quot;left&quot;:68.37503937007872,&quot;top&quot;:347.5499212598425,&quot;width&quot;:8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2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132.14999999999995,&quot;left&quot;:68.37503937007872,&quot;top&quot;:347.5499212598425,&quot;width&quot;:8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09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187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87_7*a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87_7*e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</p:tagLst>
</file>

<file path=ppt/tags/tag212.xml><?xml version="1.0" encoding="utf-8"?>
<p:tagLst xmlns:p="http://schemas.openxmlformats.org/presentationml/2006/main">
  <p:tag name="KSO_WM_SLIDE_ID" val="custom2023318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87"/>
  <p:tag name="KSO_WM_SLIDE_TYPE" val="sectionTitle"/>
  <p:tag name="KSO_WM_SLIDE_SUBTYPE" val="pureTxt"/>
  <p:tag name="KSO_WM_SLIDE_LAYOUT" val="a_e"/>
  <p:tag name="KSO_WM_SLIDE_LAYOUT_CNT" val="1_1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19*519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18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19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19*519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21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22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3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3_1"/>
  <p:tag name="KSO_WM_UNIT_VALUE" val="519*519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24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25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2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2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2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2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14_2*l_h_f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14_2*l_h_a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32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187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2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239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2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243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24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18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45.xml><?xml version="1.0" encoding="utf-8"?>
<p:tagLst xmlns:p="http://schemas.openxmlformats.org/presentationml/2006/main">
  <p:tag name="KSO_WM_UNIT_VALUE" val="1904*10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2_1*d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22_1*a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UNIT_PRESET_TEXT" val="单击此处添加标题内容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21_2*l_h_f*1_1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120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21_2*l_h_a*1_1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26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112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21_2*l_h_x*1_1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89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21_2*l_h_x*1_2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51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112*10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21_2*l_h_x*1_3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5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21_2*l_h_f*1_2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120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21_2*l_h_a*1_2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26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21_2*l_h_f*1_3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120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21_2*l_h_a*1_3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26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33187"/>
  <p:tag name="KSO_WM_SLIDE_ID" val="custom2023322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558.4*362.9"/>
  <p:tag name="KSO_WM_SLIDE_POSITION" val="349.855*128.45"/>
  <p:tag name="KSO_WM_DIAGRAM_GROUP_CODE" val="l1-1"/>
  <p:tag name="KSO_WM_SLIDE_DIAGTYPE" val="l"/>
  <p:tag name="KSO_WM_TAG_VERSION" val="3.0"/>
  <p:tag name="KSO_WM_SLIDE_LAYOUT" val="a_d_l"/>
  <p:tag name="KSO_WM_SLIDE_LAYOUT_CNT" val="1_1_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87_7*a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5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87_7*e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259.xml><?xml version="1.0" encoding="utf-8"?>
<p:tagLst xmlns:p="http://schemas.openxmlformats.org/presentationml/2006/main">
  <p:tag name="KSO_WM_SLIDE_ID" val="custom2023318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87"/>
  <p:tag name="KSO_WM_SLIDE_TYPE" val="sectionTitle"/>
  <p:tag name="KSO_WM_SLIDE_SUBTYPE" val="pureTxt"/>
  <p:tag name="KSO_WM_SLIDE_LAYOUT" val="a_e"/>
  <p:tag name="KSO_WM_SLIDE_LAYOUT_CNT" val="1_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3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2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2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2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2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27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187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2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78.xml><?xml version="1.0" encoding="utf-8"?>
<p:tagLst xmlns:p="http://schemas.openxmlformats.org/presentationml/2006/main">
  <p:tag name="KSO_WM_UNIT_VALUE" val="1904*13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804_1*d*1"/>
  <p:tag name="KSO_WM_TEMPLATE_CATEGORY" val="custom"/>
  <p:tag name="KSO_WM_TEMPLATE_INDEX" val="20231804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2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2*l_h_f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2*l_h_a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diagram20231759_2*l_h_i*1_1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2*l_h_f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2*l_h_a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diagram20231759_2*l_h_i*1_2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2*l_h_f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2*l_h_a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diagram20231759_2*l_h_i*1_3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5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187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28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31800_1*a*1"/>
  <p:tag name="KSO_WM_TEMPLATE_CATEGORY" val="custom"/>
  <p:tag name="KSO_WM_TEMPLATE_INDEX" val="20231800"/>
  <p:tag name="KSO_WM_UNIT_LAYERLEVEL" val="1"/>
  <p:tag name="KSO_WM_TAG_VERSION" val="3.0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41_1*m_h_i*1_1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91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0941_1*m_h_i*1_2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9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941_1*m_i*1_1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0.89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941_1*m_i*1_2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0941_1*m_h_i*1_1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0"/>
</p:tagLst>
</file>

<file path=ppt/tags/tag29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0941_1*m_h_i*1_2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1_1*m_h_f*1_1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0941_1*m_h_i*1_1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SHADOW_SCHEMECOLOR_INDEX" val="5"/>
  <p:tag name="KSO_WM_UNIT_USESOURCEFORMAT_APPLY" val="0"/>
</p:tagLst>
</file>

<file path=ppt/tags/tag2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1_1*m_h_a*1_1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1_1*m_h_f*1_2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2"/>
  <p:tag name="KSO_WM_UNIT_ID" val="diagram20230941_1*m_h_i*1_2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SHADOW_SCHEMECOLOR_INDEX" val="5"/>
  <p:tag name="KSO_WM_UNIT_USESOURCEFORMAT_APPLY" val="0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1_1*m_h_a*1_2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02.xml><?xml version="1.0" encoding="utf-8"?>
<p:tagLst xmlns:p="http://schemas.openxmlformats.org/presentationml/2006/main">
  <p:tag name="KSO_WM_SLIDE_ID" val="custom20231800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3187"/>
  <p:tag name="KSO_WM_SLIDE_TYPE" val="text"/>
  <p:tag name="KSO_WM_SLIDE_SUBTYPE" val="diag"/>
  <p:tag name="KSO_WM_SLIDE_SIZE" val="864.809*343.605"/>
  <p:tag name="KSO_WM_SLIDE_POSITION" val="54.8*140.125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87_7*a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30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87_7*e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5"/>
</p:tagLst>
</file>

<file path=ppt/tags/tag305.xml><?xml version="1.0" encoding="utf-8"?>
<p:tagLst xmlns:p="http://schemas.openxmlformats.org/presentationml/2006/main">
  <p:tag name="KSO_WM_SLIDE_ID" val="custom2023318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87"/>
  <p:tag name="KSO_WM_SLIDE_TYPE" val="sectionTitle"/>
  <p:tag name="KSO_WM_SLIDE_SUBTYPE" val="pureTxt"/>
  <p:tag name="KSO_WM_SLIDE_LAYOUT" val="a_e"/>
  <p:tag name="KSO_WM_SLIDE_LAYOUT_CNT" val="1_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3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0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31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9.xml><?xml version="1.0" encoding="utf-8"?>
<p:tagLst xmlns:p="http://schemas.openxmlformats.org/presentationml/2006/main">
  <p:tag name="KSO_WM_BEAUTIFY_FLAG" val="#wm#"/>
  <p:tag name="KSO_WM_TEMPLATE_CATEGORY" val="custom"/>
  <p:tag name="KSO_WM_TEMPLATE_INDEX" val="20233187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VALUE" val="1903*1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9_1*d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69_1*i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69"/>
  <p:tag name="KSO_WM_UNIT_ID" val="custom20232469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79_2*l_h_f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。"/>
  <p:tag name="KSO_WM_UNIT_USESOURCEFORMAT_APPLY" val="0"/>
</p:tagLst>
</file>

<file path=ppt/tags/tag3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879_2*l_h_a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879_2*l_h_f*1_3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。"/>
  <p:tag name="KSO_WM_UNIT_USESOURCEFORMAT_APPLY" val="0"/>
</p:tagLst>
</file>

<file path=ppt/tags/tag3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879_2*l_h_a*1_3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79_2*l_h_f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。"/>
  <p:tag name="KSO_WM_UNIT_USESOURCEFORMAT_APPLY" val="0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879_2*l_h_a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2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0.05*194.782"/>
  <p:tag name="KSO_WM_SLIDE_POSITION" val="125.634*240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187"/>
  <p:tag name="KSO_WM_TEMPLATE_SUBCATEGORY" val="0"/>
  <p:tag name="KSO_WM_SLIDE_INDEX" val="1"/>
  <p:tag name="KSO_WM_TAG_VERSION" val="3.0"/>
  <p:tag name="KSO_WM_SLIDE_ID" val="custom20232469_1"/>
  <p:tag name="KSO_WM_SLIDE_ITEM_CNT" val="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5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5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3187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87_7*a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34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87_7*e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6"/>
</p:tagLst>
</file>

<file path=ppt/tags/tag343.xml><?xml version="1.0" encoding="utf-8"?>
<p:tagLst xmlns:p="http://schemas.openxmlformats.org/presentationml/2006/main">
  <p:tag name="KSO_WM_SLIDE_ID" val="custom2023318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87"/>
  <p:tag name="KSO_WM_SLIDE_TYPE" val="sectionTitle"/>
  <p:tag name="KSO_WM_SLIDE_SUBTYPE" val="pureTxt"/>
  <p:tag name="KSO_WM_SLIDE_LAYOUT" val="a_e"/>
  <p:tag name="KSO_WM_SLIDE_LAYOUT_CNT" val="1_1"/>
</p:tagLst>
</file>

<file path=ppt/tags/tag344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3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3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3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3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53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187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28_2*l_h_f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28_2*l_h_a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28_2*l_h_f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28_2*l_h_a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28_2*l_h_f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28_2*l_h_a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diagram20233128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3187"/>
  <p:tag name="KSO_WM_SLIDE_TYPE" val="text"/>
  <p:tag name="KSO_WM_SLIDE_SUBTYPE" val="diag"/>
  <p:tag name="KSO_WM_SLIDE_SIZE" val="850.4*282.359"/>
  <p:tag name="KSO_WM_SLIDE_POSITION" val="54.8*150.99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3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87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187"/>
  <p:tag name="KSO_WM_SLIDE_LAYOUT" val="a_l"/>
  <p:tag name="KSO_WM_SLIDE_LAYOUT_CNT" val="1_1"/>
  <p:tag name="KSO_WM_SPECIAL_SOURCE" val="bdnull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87_9*a*1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 YOU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87_9*f*4"/>
  <p:tag name="KSO_WM_TEMPLATE_CATEGORY" val="custom"/>
  <p:tag name="KSO_WM_TEMPLATE_INDEX" val="20233187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8"/>
  <p:tag name="KSO_WM_UNIT_TYPE" val="f"/>
  <p:tag name="KSO_WM_UNIT_INDEX" val="4"/>
  <p:tag name="KSO_WM_UNIT_PRESET_TEXT" val="汇报人：WPS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ID" val="custom20233187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187"/>
  <p:tag name="KSO_WM_SLIDE_TYPE" val="endPage"/>
  <p:tag name="KSO_WM_SLIDE_SUBTYPE" val="pureTxt"/>
  <p:tag name="KSO_WM_SLIDE_LAYOUT" val="a_f"/>
  <p:tag name="KSO_WM_SLIDE_LAYOUT_CNT" val="1_1"/>
</p:tagLst>
</file>

<file path=ppt/tags/tag391.xml><?xml version="1.0" encoding="utf-8"?>
<p:tagLst xmlns:p="http://schemas.openxmlformats.org/presentationml/2006/main">
  <p:tag name="commondata" val="eyJoZGlkIjoiM2QwM2E3OTk5ZjViYjU1NmVlYmE1OTk4YzIxMzNkZmQifQ=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VALUE" val="6"/>
  <p:tag name="KSO_WM_UNIT_TYPE" val="b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8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FF7A00"/>
      </a:accent2>
      <a:accent3>
        <a:srgbClr val="FF9900"/>
      </a:accent3>
      <a:accent4>
        <a:srgbClr val="75BD42"/>
      </a:accent4>
      <a:accent5>
        <a:srgbClr val="30C0B4"/>
      </a:accent5>
      <a:accent6>
        <a:srgbClr val="E54C5E"/>
      </a:accent6>
      <a:hlink>
        <a:srgbClr val="658BD5"/>
      </a:hlink>
      <a:folHlink>
        <a:srgbClr val="A16AA5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2314</Words>
  <Application>WPS 演示</Application>
  <PresentationFormat>宽屏</PresentationFormat>
  <Paragraphs>310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+中文标题</vt:lpstr>
      <vt:lpstr>Segoe Print</vt:lpstr>
      <vt:lpstr>WPS</vt:lpstr>
      <vt:lpstr>Office 主题​​</vt:lpstr>
      <vt:lpstr>FPGA开发板实现的贪吃蛇小游戏实验报告</vt:lpstr>
      <vt:lpstr>目录</vt:lpstr>
      <vt:lpstr>实验背景与目的</vt:lpstr>
      <vt:lpstr>FPGA开发板介绍</vt:lpstr>
      <vt:lpstr>贪吃蛇游戏概述</vt:lpstr>
      <vt:lpstr>实验目的与意义</vt:lpstr>
      <vt:lpstr>实验环境搭建</vt:lpstr>
      <vt:lpstr>PowerPoint 演示文稿</vt:lpstr>
      <vt:lpstr>实验原理与实现</vt:lpstr>
      <vt:lpstr>贪吃蛇游戏逻辑分析</vt:lpstr>
      <vt:lpstr>FPGA编程基础</vt:lpstr>
      <vt:lpstr>游戏逻辑在FPGA上的实现</vt:lpstr>
      <vt:lpstr>实验过程与步骤</vt:lpstr>
      <vt:lpstr>游戏设计流程</vt:lpstr>
      <vt:lpstr>FPGA编程步骤</vt:lpstr>
      <vt:lpstr>游戏调试与优化</vt:lpstr>
      <vt:lpstr>实验结果与展示</vt:lpstr>
      <vt:lpstr>游戏功能演示</vt:lpstr>
      <vt:lpstr>性能分析与优化</vt:lpstr>
      <vt:lpstr>实验总结与反思</vt:lpstr>
      <vt:lpstr>实验拓展与应用</vt:lpstr>
      <vt:lpstr>PowerPoint 演示文稿</vt:lpstr>
      <vt:lpstr>FPGA在其他领域的应用</vt:lpstr>
      <vt:lpstr>实验成果的应用前景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闯关将军</cp:lastModifiedBy>
  <cp:revision>155</cp:revision>
  <dcterms:created xsi:type="dcterms:W3CDTF">2019-06-19T02:08:00Z</dcterms:created>
  <dcterms:modified xsi:type="dcterms:W3CDTF">2024-04-28T11:44:31Z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58368EA9925D40A288492CA751424281_11</vt:lpwstr>
  </property>
</Properties>
</file>